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1"/>
  </p:notes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72" r:id="rId9"/>
    <p:sldId id="270" r:id="rId10"/>
    <p:sldId id="276" r:id="rId11"/>
    <p:sldId id="271" r:id="rId12"/>
    <p:sldId id="275" r:id="rId13"/>
    <p:sldId id="266" r:id="rId14"/>
    <p:sldId id="264" r:id="rId15"/>
    <p:sldId id="267" r:id="rId16"/>
    <p:sldId id="268" r:id="rId17"/>
    <p:sldId id="269" r:id="rId18"/>
    <p:sldId id="273" r:id="rId19"/>
    <p:sldId id="274" r:id="rId20"/>
  </p:sldIdLst>
  <p:sldSz cx="5400675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9494"/>
    <a:srgbClr val="000000"/>
    <a:srgbClr val="B8B8B8"/>
    <a:srgbClr val="A6DBA6"/>
    <a:srgbClr val="89C0FF"/>
    <a:srgbClr val="C1B5FF"/>
    <a:srgbClr val="AD9DFF"/>
    <a:srgbClr val="8F7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5"/>
    <p:restoredTop sz="91443"/>
  </p:normalViewPr>
  <p:slideViewPr>
    <p:cSldViewPr snapToGrid="0">
      <p:cViewPr varScale="1">
        <p:scale>
          <a:sx n="287" d="100"/>
          <a:sy n="287" d="100"/>
        </p:scale>
        <p:origin x="17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722EE-EDE5-B244-8551-128A67441261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6575" y="1143000"/>
            <a:ext cx="5784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25BDF-AD5B-7240-AA98-817EC477DC8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829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1pPr>
    <a:lvl2pPr marL="198699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2pPr>
    <a:lvl3pPr marL="397398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3pPr>
    <a:lvl4pPr marL="596097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4pPr>
    <a:lvl5pPr marL="7947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5pPr>
    <a:lvl6pPr marL="9934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6pPr>
    <a:lvl7pPr marL="1192195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7pPr>
    <a:lvl8pPr marL="1390894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8pPr>
    <a:lvl9pPr marL="1589593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085" y="471289"/>
            <a:ext cx="4050506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512522"/>
            <a:ext cx="4050506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8237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159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53319"/>
            <a:ext cx="1164521" cy="244043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53319"/>
            <a:ext cx="3426053" cy="24404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64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344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717932"/>
            <a:ext cx="4658082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1927150"/>
            <a:ext cx="4658082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>
                    <a:tint val="82000"/>
                  </a:schemeClr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1232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9042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53319"/>
            <a:ext cx="4658082" cy="55661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0" y="705933"/>
            <a:ext cx="2284738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0" y="1051899"/>
            <a:ext cx="2284738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705933"/>
            <a:ext cx="2295990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051899"/>
            <a:ext cx="2295990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6174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741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6069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414627"/>
            <a:ext cx="2734092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88031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414627"/>
            <a:ext cx="2734092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930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53319"/>
            <a:ext cx="4658082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766593"/>
            <a:ext cx="4658082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00E2E-227B-5544-B16F-3DD4DEF3E59F}" type="datetimeFigureOut">
              <a:rPr lang="en-DE" smtClean="0"/>
              <a:t>02.07.25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2669079"/>
            <a:ext cx="182272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125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38E3B18A-F8B5-385D-1800-7BBFBCC6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2324261" y="-150603"/>
            <a:ext cx="1364485" cy="2369034"/>
          </a:xfrm>
          <a:prstGeom prst="rect">
            <a:avLst/>
          </a:prstGeom>
        </p:spPr>
      </p:pic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0D9056BB-F5D9-83B5-03A2-3870D1C775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775A432B-1505-9DAC-7E3F-5F9EE5545A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82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47353-FCB2-8A2E-8FBC-83C444745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group of boats in the water&#10;&#10;AI-generated content may be incorrect.">
            <a:extLst>
              <a:ext uri="{FF2B5EF4-FFF2-40B4-BE49-F238E27FC236}">
                <a16:creationId xmlns:a16="http://schemas.microsoft.com/office/drawing/2014/main" id="{931BF199-D560-CA03-4070-35FABC31B7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36"/>
          <a:stretch>
            <a:fillRect/>
          </a:stretch>
        </p:blipFill>
        <p:spPr>
          <a:xfrm>
            <a:off x="1997845" y="1020419"/>
            <a:ext cx="1671183" cy="113043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F01DA6F-4555-562E-547F-D5AEC5BA1A07}"/>
              </a:ext>
            </a:extLst>
          </p:cNvPr>
          <p:cNvSpPr txBox="1"/>
          <p:nvPr/>
        </p:nvSpPr>
        <p:spPr>
          <a:xfrm>
            <a:off x="3835564" y="155748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460C8-99F3-65DC-5F18-9AE954AB511A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95F935AA-F70E-AC92-22AC-73187A9D9B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96" t="37416" r="44960" b="32401"/>
          <a:stretch>
            <a:fillRect/>
          </a:stretch>
        </p:blipFill>
        <p:spPr>
          <a:xfrm rot="10800000">
            <a:off x="266197" y="1020418"/>
            <a:ext cx="1671184" cy="1130438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ECBF7102-C042-EEDA-9F7A-B46B90B95672}"/>
              </a:ext>
            </a:extLst>
          </p:cNvPr>
          <p:cNvGrpSpPr/>
          <p:nvPr/>
        </p:nvGrpSpPr>
        <p:grpSpPr>
          <a:xfrm>
            <a:off x="561746" y="233007"/>
            <a:ext cx="2409237" cy="246221"/>
            <a:chOff x="513029" y="503730"/>
            <a:chExt cx="2409237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2F003A-A142-9674-BEAB-0F356B917946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A67961-A678-0FEE-7799-4FE6D46A36BF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0D876C-BB97-386A-C55B-70784FA36153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9CC0104-1B17-206A-8D0B-1620DA105D08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C161885-BE10-2A51-F215-3E8FF19B8641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31113DC-A01B-3B9F-5601-2F5D16E86E60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FA2058-4ED6-A31E-932C-93E30532E2F2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47C2789-72FC-FC84-B062-E4E7DE74C765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03DBD3-E5E6-F2A5-A4D8-68871E72FA8A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8CC5DC-95FC-9008-5DF4-2171D23D1ED5}"/>
              </a:ext>
            </a:extLst>
          </p:cNvPr>
          <p:cNvSpPr txBox="1"/>
          <p:nvPr/>
        </p:nvSpPr>
        <p:spPr>
          <a:xfrm>
            <a:off x="1095213" y="24944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Color Correction</a:t>
            </a:r>
          </a:p>
        </p:txBody>
      </p:sp>
      <p:pic>
        <p:nvPicPr>
          <p:cNvPr id="3" name="Picture 2" descr="A blurry image of a group of objects in the water&#10;&#10;AI-generated content may be incorrect.">
            <a:extLst>
              <a:ext uri="{FF2B5EF4-FFF2-40B4-BE49-F238E27FC236}">
                <a16:creationId xmlns:a16="http://schemas.microsoft.com/office/drawing/2014/main" id="{A00DF379-DAEE-E6A6-A760-74FD8D58EE0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9978" b="624"/>
          <a:stretch>
            <a:fillRect/>
          </a:stretch>
        </p:blipFill>
        <p:spPr>
          <a:xfrm>
            <a:off x="3729492" y="1020419"/>
            <a:ext cx="1671183" cy="1130438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7511AD08-EF68-661D-7BE3-896FC3D9B8C6}"/>
              </a:ext>
            </a:extLst>
          </p:cNvPr>
          <p:cNvGrpSpPr/>
          <p:nvPr/>
        </p:nvGrpSpPr>
        <p:grpSpPr>
          <a:xfrm>
            <a:off x="251966" y="845256"/>
            <a:ext cx="1720742" cy="169277"/>
            <a:chOff x="251966" y="845256"/>
            <a:chExt cx="1720742" cy="16927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F427EE-A552-115B-83D4-905A3D80DD66}"/>
                </a:ext>
              </a:extLst>
            </p:cNvPr>
            <p:cNvSpPr txBox="1"/>
            <p:nvPr/>
          </p:nvSpPr>
          <p:spPr>
            <a:xfrm>
              <a:off x="251966" y="845256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70D3678-4691-8CAC-649E-4E95B637F15C}"/>
                </a:ext>
              </a:extLst>
            </p:cNvPr>
            <p:cNvSpPr txBox="1"/>
            <p:nvPr/>
          </p:nvSpPr>
          <p:spPr>
            <a:xfrm>
              <a:off x="42474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DF0634B-2B54-9342-CD51-CE8C53B714F9}"/>
                </a:ext>
              </a:extLst>
            </p:cNvPr>
            <p:cNvSpPr txBox="1"/>
            <p:nvPr/>
          </p:nvSpPr>
          <p:spPr>
            <a:xfrm>
              <a:off x="607132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3162274-8A0D-CC5F-0CB8-459A6DF39243}"/>
                </a:ext>
              </a:extLst>
            </p:cNvPr>
            <p:cNvSpPr txBox="1"/>
            <p:nvPr/>
          </p:nvSpPr>
          <p:spPr>
            <a:xfrm>
              <a:off x="789524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S3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1C4E691-DC69-04C6-9916-D2373872C4BB}"/>
                </a:ext>
              </a:extLst>
            </p:cNvPr>
            <p:cNvSpPr txBox="1"/>
            <p:nvPr/>
          </p:nvSpPr>
          <p:spPr>
            <a:xfrm>
              <a:off x="971916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E311B2E-3D0E-81FE-17A4-F48EA24095A7}"/>
                </a:ext>
              </a:extLst>
            </p:cNvPr>
            <p:cNvSpPr txBox="1"/>
            <p:nvPr/>
          </p:nvSpPr>
          <p:spPr>
            <a:xfrm>
              <a:off x="1154308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S5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C0476E1-9DA6-6849-B5CA-1A0182356E94}"/>
                </a:ext>
              </a:extLst>
            </p:cNvPr>
            <p:cNvSpPr txBox="1"/>
            <p:nvPr/>
          </p:nvSpPr>
          <p:spPr>
            <a:xfrm>
              <a:off x="133670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S6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216F56-2DBB-2E8D-444F-D393E2CA424D}"/>
                </a:ext>
              </a:extLst>
            </p:cNvPr>
            <p:cNvSpPr txBox="1"/>
            <p:nvPr/>
          </p:nvSpPr>
          <p:spPr>
            <a:xfrm>
              <a:off x="1519092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6B10F78-647F-334C-B921-1D085B2704A6}"/>
                </a:ext>
              </a:extLst>
            </p:cNvPr>
            <p:cNvSpPr txBox="1"/>
            <p:nvPr/>
          </p:nvSpPr>
          <p:spPr>
            <a:xfrm>
              <a:off x="1711098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C2</a:t>
              </a: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59A659C4-BDE6-77A0-8B0F-81933B1D8EA0}"/>
              </a:ext>
            </a:extLst>
          </p:cNvPr>
          <p:cNvSpPr txBox="1"/>
          <p:nvPr/>
        </p:nvSpPr>
        <p:spPr>
          <a:xfrm>
            <a:off x="-57380" y="1662364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8AE43A0-81E7-5579-F41A-10F033B6E7CA}"/>
              </a:ext>
            </a:extLst>
          </p:cNvPr>
          <p:cNvSpPr txBox="1"/>
          <p:nvPr/>
        </p:nvSpPr>
        <p:spPr>
          <a:xfrm>
            <a:off x="-57380" y="1503882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B1E9E66-C3BD-C53A-0429-26DDBB2497B8}"/>
              </a:ext>
            </a:extLst>
          </p:cNvPr>
          <p:cNvSpPr txBox="1"/>
          <p:nvPr/>
        </p:nvSpPr>
        <p:spPr>
          <a:xfrm>
            <a:off x="-57380" y="1170096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6329B91F-077D-7B1C-865F-405F9669B69A}"/>
              </a:ext>
            </a:extLst>
          </p:cNvPr>
          <p:cNvGrpSpPr/>
          <p:nvPr/>
        </p:nvGrpSpPr>
        <p:grpSpPr>
          <a:xfrm>
            <a:off x="1978339" y="845256"/>
            <a:ext cx="1720742" cy="169277"/>
            <a:chOff x="251966" y="845256"/>
            <a:chExt cx="1720742" cy="169277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4815F51-AFF1-3ECC-4ED3-EC9DE4EB3C0E}"/>
                </a:ext>
              </a:extLst>
            </p:cNvPr>
            <p:cNvSpPr txBox="1"/>
            <p:nvPr/>
          </p:nvSpPr>
          <p:spPr>
            <a:xfrm>
              <a:off x="251966" y="845256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E7783EFC-8214-0DD9-E56D-99724731A1BD}"/>
                </a:ext>
              </a:extLst>
            </p:cNvPr>
            <p:cNvSpPr txBox="1"/>
            <p:nvPr/>
          </p:nvSpPr>
          <p:spPr>
            <a:xfrm>
              <a:off x="42474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S1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3BF4946-146F-A05D-41F9-C93A196A737C}"/>
                </a:ext>
              </a:extLst>
            </p:cNvPr>
            <p:cNvSpPr txBox="1"/>
            <p:nvPr/>
          </p:nvSpPr>
          <p:spPr>
            <a:xfrm>
              <a:off x="607132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S2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3355F3A-BBDF-60A1-EA54-D576E8A4AC21}"/>
                </a:ext>
              </a:extLst>
            </p:cNvPr>
            <p:cNvSpPr txBox="1"/>
            <p:nvPr/>
          </p:nvSpPr>
          <p:spPr>
            <a:xfrm>
              <a:off x="789524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S3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9E88463F-0544-BCE4-82DF-76C532CC2987}"/>
                </a:ext>
              </a:extLst>
            </p:cNvPr>
            <p:cNvSpPr txBox="1"/>
            <p:nvPr/>
          </p:nvSpPr>
          <p:spPr>
            <a:xfrm>
              <a:off x="971916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1B05B24-4C30-A575-51F6-CD416100FEF4}"/>
                </a:ext>
              </a:extLst>
            </p:cNvPr>
            <p:cNvSpPr txBox="1"/>
            <p:nvPr/>
          </p:nvSpPr>
          <p:spPr>
            <a:xfrm>
              <a:off x="1154308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S5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75DD09AC-CE1B-AA3A-56FA-0F454A7D97EA}"/>
                </a:ext>
              </a:extLst>
            </p:cNvPr>
            <p:cNvSpPr txBox="1"/>
            <p:nvPr/>
          </p:nvSpPr>
          <p:spPr>
            <a:xfrm>
              <a:off x="133670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S6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678D747A-D944-9951-A138-D65438263E66}"/>
                </a:ext>
              </a:extLst>
            </p:cNvPr>
            <p:cNvSpPr txBox="1"/>
            <p:nvPr/>
          </p:nvSpPr>
          <p:spPr>
            <a:xfrm>
              <a:off x="1519092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C1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CD0E380-4568-193D-8C68-C31D3355FB81}"/>
                </a:ext>
              </a:extLst>
            </p:cNvPr>
            <p:cNvSpPr txBox="1"/>
            <p:nvPr/>
          </p:nvSpPr>
          <p:spPr>
            <a:xfrm>
              <a:off x="1711098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C2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CFF3609-10CA-8A32-CEA8-2D7F5868E408}"/>
              </a:ext>
            </a:extLst>
          </p:cNvPr>
          <p:cNvGrpSpPr/>
          <p:nvPr/>
        </p:nvGrpSpPr>
        <p:grpSpPr>
          <a:xfrm>
            <a:off x="3704712" y="845256"/>
            <a:ext cx="1720742" cy="169277"/>
            <a:chOff x="251966" y="845256"/>
            <a:chExt cx="1720742" cy="169277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1229840-EF8D-3FA5-2A21-837C0C2BA4AC}"/>
                </a:ext>
              </a:extLst>
            </p:cNvPr>
            <p:cNvSpPr txBox="1"/>
            <p:nvPr/>
          </p:nvSpPr>
          <p:spPr>
            <a:xfrm>
              <a:off x="251966" y="845256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3689901-22E5-5EAE-E9BA-A7165EECD945}"/>
                </a:ext>
              </a:extLst>
            </p:cNvPr>
            <p:cNvSpPr txBox="1"/>
            <p:nvPr/>
          </p:nvSpPr>
          <p:spPr>
            <a:xfrm>
              <a:off x="42474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S1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DDA9BB3-10C0-D834-A498-CCA7B622E99B}"/>
                </a:ext>
              </a:extLst>
            </p:cNvPr>
            <p:cNvSpPr txBox="1"/>
            <p:nvPr/>
          </p:nvSpPr>
          <p:spPr>
            <a:xfrm>
              <a:off x="607132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S2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3554E81-E58B-516D-859C-87343636682F}"/>
                </a:ext>
              </a:extLst>
            </p:cNvPr>
            <p:cNvSpPr txBox="1"/>
            <p:nvPr/>
          </p:nvSpPr>
          <p:spPr>
            <a:xfrm>
              <a:off x="789524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S3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3C6FD35-0492-693D-D7AF-5B4303094A52}"/>
                </a:ext>
              </a:extLst>
            </p:cNvPr>
            <p:cNvSpPr txBox="1"/>
            <p:nvPr/>
          </p:nvSpPr>
          <p:spPr>
            <a:xfrm>
              <a:off x="971916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3F43331C-8482-0F16-48F8-1F9EB80BB394}"/>
                </a:ext>
              </a:extLst>
            </p:cNvPr>
            <p:cNvSpPr txBox="1"/>
            <p:nvPr/>
          </p:nvSpPr>
          <p:spPr>
            <a:xfrm>
              <a:off x="1154308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S5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99C0885F-5F0C-6FE6-8EE5-A6A3E119CBF5}"/>
                </a:ext>
              </a:extLst>
            </p:cNvPr>
            <p:cNvSpPr txBox="1"/>
            <p:nvPr/>
          </p:nvSpPr>
          <p:spPr>
            <a:xfrm>
              <a:off x="1336700" y="845256"/>
              <a:ext cx="251992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S6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8EE65600-7779-A8D2-EDE5-FD979C3D386F}"/>
                </a:ext>
              </a:extLst>
            </p:cNvPr>
            <p:cNvSpPr txBox="1"/>
            <p:nvPr/>
          </p:nvSpPr>
          <p:spPr>
            <a:xfrm>
              <a:off x="1519092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C1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8695E353-D23B-76F3-0441-578C81101EEB}"/>
                </a:ext>
              </a:extLst>
            </p:cNvPr>
            <p:cNvSpPr txBox="1"/>
            <p:nvPr/>
          </p:nvSpPr>
          <p:spPr>
            <a:xfrm>
              <a:off x="1711098" y="845256"/>
              <a:ext cx="26161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C2</a:t>
              </a:r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CEE5EC25-59B8-1A22-0989-8BD14DCE3570}"/>
              </a:ext>
            </a:extLst>
          </p:cNvPr>
          <p:cNvSpPr txBox="1"/>
          <p:nvPr/>
        </p:nvSpPr>
        <p:spPr>
          <a:xfrm>
            <a:off x="2556758" y="639315"/>
            <a:ext cx="55335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700" dirty="0">
                <a:latin typeface="LM Roman 12" pitchFamily="2" charset="77"/>
              </a:rPr>
              <a:t>a</a:t>
            </a:r>
            <a:r>
              <a:rPr lang="en-DE" sz="700" dirty="0">
                <a:latin typeface="LM Roman 12" pitchFamily="2" charset="77"/>
              </a:rPr>
              <a:t>nti-PVX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0F3566F-5137-1560-A9DD-50869510A0AC}"/>
              </a:ext>
            </a:extLst>
          </p:cNvPr>
          <p:cNvSpPr txBox="1"/>
          <p:nvPr/>
        </p:nvSpPr>
        <p:spPr>
          <a:xfrm>
            <a:off x="4269971" y="639315"/>
            <a:ext cx="5902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latin typeface="LM Roman 12" pitchFamily="2" charset="77"/>
              </a:rPr>
              <a:t>anti-S-Tag</a:t>
            </a:r>
            <a:endParaRPr lang="en-DE" sz="700" dirty="0">
              <a:latin typeface="LM Roman 12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24494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54194-A1E2-726A-514D-1A562D21B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6780DD2E-5E0D-E376-55FC-741106FA4C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F20428-FBA5-048C-1366-A73B6729D9E2}"/>
              </a:ext>
            </a:extLst>
          </p:cNvPr>
          <p:cNvSpPr txBox="1"/>
          <p:nvPr/>
        </p:nvSpPr>
        <p:spPr>
          <a:xfrm>
            <a:off x="116180" y="1139282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423D1-F13F-70C9-CBC0-92971432B4F0}"/>
              </a:ext>
            </a:extLst>
          </p:cNvPr>
          <p:cNvSpPr txBox="1"/>
          <p:nvPr/>
        </p:nvSpPr>
        <p:spPr>
          <a:xfrm>
            <a:off x="116180" y="1839491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7F543-9DC7-E86C-B5BD-E9423E17AF6D}"/>
              </a:ext>
            </a:extLst>
          </p:cNvPr>
          <p:cNvSpPr txBox="1"/>
          <p:nvPr/>
        </p:nvSpPr>
        <p:spPr>
          <a:xfrm>
            <a:off x="116180" y="160116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391F1EA-EE12-A372-434C-507E5206A38D}"/>
              </a:ext>
            </a:extLst>
          </p:cNvPr>
          <p:cNvGrpSpPr/>
          <p:nvPr/>
        </p:nvGrpSpPr>
        <p:grpSpPr>
          <a:xfrm>
            <a:off x="446336" y="630675"/>
            <a:ext cx="2409237" cy="246221"/>
            <a:chOff x="513029" y="503730"/>
            <a:chExt cx="2409237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B90FCD-79BD-B13E-4210-00C0F0630C91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831C3-1741-80F1-9295-7514C6CBA761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3F1C75-9E80-DF12-3E68-5FCD5BA43267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BDAEBE-EA00-0BDF-8E93-5B0C2BF71731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F7EADA-04DD-6681-592F-9B454E49D100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FC27021-3B92-F542-45EF-4CEBC369A9B9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8A808E-11FA-71F4-6D9A-8795B92A618D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6739E07-1791-9535-3745-6D7E48553F06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B12A96-452B-DB14-F399-4CCAF62A845F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1B2BB668-5A36-C4F6-C44D-EAEADB43EE21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1FD01E-0085-A1C7-BE70-0DCD3F8F2F71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074537-E1D4-C36F-1FA3-EF618D40046A}"/>
              </a:ext>
            </a:extLst>
          </p:cNvPr>
          <p:cNvGrpSpPr/>
          <p:nvPr/>
        </p:nvGrpSpPr>
        <p:grpSpPr>
          <a:xfrm>
            <a:off x="2931786" y="630675"/>
            <a:ext cx="2409237" cy="246221"/>
            <a:chOff x="513029" y="503730"/>
            <a:chExt cx="2409237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8BB3BE-BE8B-A9CA-2B4B-76EC7575E316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A876FE-34FF-00BA-D737-2A0BDF48C231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BD20262-DE8B-6670-AE78-0EC98D0B97CE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B4D5DD6-1372-93F5-3164-19B20F3FEC6C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DF5B12-EC93-1987-921E-74A0586E1721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C300B88-C9C3-DF6C-CE6A-A4BBA964248A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315341-6F6B-EF9B-4BCF-8C79D5A6882E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44A728A-3FB1-F44C-42BB-84A7BB14F157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6C4AAF2-A127-D1B9-869F-193DE9470F55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3" name="Picture 2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7FD1F609-AE8D-631F-9E86-7FA34E5C48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59" r="53698" b="52593"/>
          <a:stretch>
            <a:fillRect/>
          </a:stretch>
        </p:blipFill>
        <p:spPr>
          <a:xfrm>
            <a:off x="2931786" y="884565"/>
            <a:ext cx="236903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52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FE99F-0ADD-9A0C-0548-FC9DD6B6C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75F3A21C-971D-799E-6E03-6C66EE5FF9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84745-1556-3F50-798B-D5BF77C486C9}"/>
              </a:ext>
            </a:extLst>
          </p:cNvPr>
          <p:cNvSpPr txBox="1"/>
          <p:nvPr/>
        </p:nvSpPr>
        <p:spPr>
          <a:xfrm>
            <a:off x="116180" y="1139282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67C0F5-13A1-7459-5BF1-60904C88848F}"/>
              </a:ext>
            </a:extLst>
          </p:cNvPr>
          <p:cNvSpPr txBox="1"/>
          <p:nvPr/>
        </p:nvSpPr>
        <p:spPr>
          <a:xfrm>
            <a:off x="116180" y="1839491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E09563-E129-C376-FA69-688ACD64E690}"/>
              </a:ext>
            </a:extLst>
          </p:cNvPr>
          <p:cNvSpPr txBox="1"/>
          <p:nvPr/>
        </p:nvSpPr>
        <p:spPr>
          <a:xfrm>
            <a:off x="116180" y="160116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710D1AE-0ED0-6E93-EEB1-93CAF8AF1BA2}"/>
              </a:ext>
            </a:extLst>
          </p:cNvPr>
          <p:cNvGrpSpPr/>
          <p:nvPr/>
        </p:nvGrpSpPr>
        <p:grpSpPr>
          <a:xfrm>
            <a:off x="446336" y="630675"/>
            <a:ext cx="2409237" cy="246221"/>
            <a:chOff x="513029" y="503730"/>
            <a:chExt cx="2409237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6FE8AFB-3938-5EA7-EE6B-63C87D54A060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9206A4-A9D0-14A8-D011-68B65A6B45E2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9B5D62-9933-6063-03C1-A4A5E30A7A18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CBF6CB7-CAF9-0E0C-D917-1068137E5447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DE61CB5-18F8-6C8E-8BE1-FEB133BD992F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C93383-7A86-2777-6693-E77E8F1869E5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63637D2-D49C-072A-315E-27CBBA8568AC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603202C-91FE-4B87-3E8D-3325607E537B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CEAA276-3982-4018-C9F0-BB8F87BDDABF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18AA09C-55F1-5210-B48E-32AF95600116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1A5D2-9F2B-54DF-17EF-EC0D2CAD3BC5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0D4CAEC-8866-3530-BADA-0979D6F71950}"/>
              </a:ext>
            </a:extLst>
          </p:cNvPr>
          <p:cNvGrpSpPr/>
          <p:nvPr/>
        </p:nvGrpSpPr>
        <p:grpSpPr>
          <a:xfrm>
            <a:off x="2931786" y="630675"/>
            <a:ext cx="2409237" cy="246221"/>
            <a:chOff x="513029" y="503730"/>
            <a:chExt cx="2409237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ACB603D-4D7A-7B53-E7C2-7FCA5FE51463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DE1857-F87C-0D27-F2C2-2C8EA5E4F21C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29A789-63BA-3AD8-76A2-B843D556D67A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B830624-383C-A26D-E052-8F5FFBF6EF95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AAF5265-87B5-28D5-CA70-FBF6BC082852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3D85D0F-0D15-4D30-8E69-52171FAF818C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430EE94-7A9B-8224-8790-6A619C23D0AB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396D24-DDAD-01CE-6FB9-47BE15151053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590B38-D816-081B-61FA-87C5F234631F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3" name="Picture 2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6426874E-8E0E-ADCE-A3BD-2E4522D1A7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59" r="53698" b="52593"/>
          <a:stretch>
            <a:fillRect/>
          </a:stretch>
        </p:blipFill>
        <p:spPr>
          <a:xfrm>
            <a:off x="2931786" y="884565"/>
            <a:ext cx="236903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946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CF9EF-AE96-039E-774E-F24237CDB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6A4802-4CD9-58AC-C461-7B1E3C61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91" t="32169" r="15944" b="25181"/>
          <a:stretch>
            <a:fillRect/>
          </a:stretch>
        </p:blipFill>
        <p:spPr>
          <a:xfrm rot="5400000">
            <a:off x="811955" y="1075484"/>
            <a:ext cx="1602484" cy="1943132"/>
          </a:xfrm>
          <a:prstGeom prst="rect">
            <a:avLst/>
          </a:prstGeom>
        </p:spPr>
      </p:pic>
      <p:pic>
        <p:nvPicPr>
          <p:cNvPr id="9" name="Picture 8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D0B40D73-FB4A-53DD-5DE7-9C6EA37DDD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33" t="22613" r="35029" b="23492"/>
          <a:stretch>
            <a:fillRect/>
          </a:stretch>
        </p:blipFill>
        <p:spPr>
          <a:xfrm>
            <a:off x="-188353" y="-356676"/>
            <a:ext cx="1943132" cy="1602484"/>
          </a:xfrm>
          <a:prstGeom prst="rect">
            <a:avLst/>
          </a:prstGeom>
        </p:spPr>
      </p:pic>
      <p:pic>
        <p:nvPicPr>
          <p:cNvPr id="15" name="Picture 14" descr="A piece of paper with different colored spots&#10;&#10;AI-generated content may be incorrect.">
            <a:extLst>
              <a:ext uri="{FF2B5EF4-FFF2-40B4-BE49-F238E27FC236}">
                <a16:creationId xmlns:a16="http://schemas.microsoft.com/office/drawing/2014/main" id="{2ECC8D5D-69B1-D0DB-E47C-39F8B2DD83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934" t="31016" r="19537" b="24527"/>
          <a:stretch>
            <a:fillRect/>
          </a:stretch>
        </p:blipFill>
        <p:spPr>
          <a:xfrm rot="5400000">
            <a:off x="2410499" y="-671102"/>
            <a:ext cx="1602484" cy="19431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EB057C-31C5-B264-798E-BDE96A11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028" t="39131" r="18529" b="31717"/>
          <a:stretch>
            <a:fillRect/>
          </a:stretch>
        </p:blipFill>
        <p:spPr>
          <a:xfrm rot="10800000">
            <a:off x="-785176" y="1633917"/>
            <a:ext cx="1943129" cy="16024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DFE27AB-E7DB-9196-6C74-0AE99450100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641" t="38017" r="24626" b="24732"/>
          <a:stretch>
            <a:fillRect/>
          </a:stretch>
        </p:blipFill>
        <p:spPr>
          <a:xfrm>
            <a:off x="2867150" y="1707814"/>
            <a:ext cx="195695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27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F3D56-0E54-9FB2-1AE2-2CAF934B0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0F2ABCCD-5FBB-4AC0-2CBC-0F4FE090761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3C5C76-39E6-CEC0-51A6-1375151D9959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4645883-4D77-0728-864B-E1EEEE17E01B}"/>
              </a:ext>
            </a:extLst>
          </p:cNvPr>
          <p:cNvGrpSpPr/>
          <p:nvPr/>
        </p:nvGrpSpPr>
        <p:grpSpPr>
          <a:xfrm>
            <a:off x="281650" y="642903"/>
            <a:ext cx="4465156" cy="1844145"/>
            <a:chOff x="281650" y="642903"/>
            <a:chExt cx="4465156" cy="184414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E479408-70A2-2876-E2B2-00932EB06E75}"/>
                </a:ext>
              </a:extLst>
            </p:cNvPr>
            <p:cNvSpPr txBox="1"/>
            <p:nvPr/>
          </p:nvSpPr>
          <p:spPr>
            <a:xfrm>
              <a:off x="281650" y="1193918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72 kDa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A9BD7E-9A32-1FD9-B03B-B457805372D7}"/>
                </a:ext>
              </a:extLst>
            </p:cNvPr>
            <p:cNvSpPr txBox="1"/>
            <p:nvPr/>
          </p:nvSpPr>
          <p:spPr>
            <a:xfrm>
              <a:off x="281650" y="2008416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26 kDa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8FD038-C2FD-549E-4E88-B2D8CF3EA51C}"/>
                </a:ext>
              </a:extLst>
            </p:cNvPr>
            <p:cNvSpPr txBox="1"/>
            <p:nvPr/>
          </p:nvSpPr>
          <p:spPr>
            <a:xfrm>
              <a:off x="281650" y="1802947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34 kDa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B9186D8-06C6-41E8-983F-F1B46C232244}"/>
                </a:ext>
              </a:extLst>
            </p:cNvPr>
            <p:cNvGrpSpPr/>
            <p:nvPr/>
          </p:nvGrpSpPr>
          <p:grpSpPr>
            <a:xfrm>
              <a:off x="706611" y="642903"/>
              <a:ext cx="1880455" cy="246221"/>
              <a:chOff x="706611" y="642903"/>
              <a:chExt cx="1880455" cy="24622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25C5E5-5DFF-4601-C7B7-8607FDAC9CD9}"/>
                  </a:ext>
                </a:extLst>
              </p:cNvPr>
              <p:cNvSpPr txBox="1"/>
              <p:nvPr/>
            </p:nvSpPr>
            <p:spPr>
              <a:xfrm>
                <a:off x="706611" y="681375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DA691D2-D5E4-CFAE-C52C-A2EA75D30A00}"/>
                  </a:ext>
                </a:extLst>
              </p:cNvPr>
              <p:cNvSpPr txBox="1"/>
              <p:nvPr/>
            </p:nvSpPr>
            <p:spPr>
              <a:xfrm>
                <a:off x="942314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EB744EE-E4F4-5325-ACE8-C2E6FB19F966}"/>
                  </a:ext>
                </a:extLst>
              </p:cNvPr>
              <p:cNvSpPr txBox="1"/>
              <p:nvPr/>
            </p:nvSpPr>
            <p:spPr>
              <a:xfrm>
                <a:off x="1251230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C0EBBFB-CC95-AE5D-08FB-54197F0F9D2D}"/>
                  </a:ext>
                </a:extLst>
              </p:cNvPr>
              <p:cNvSpPr txBox="1"/>
              <p:nvPr/>
            </p:nvSpPr>
            <p:spPr>
              <a:xfrm>
                <a:off x="1579658" y="642903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917F488-59CA-ED97-0F07-EEC9E0D27B72}"/>
                  </a:ext>
                </a:extLst>
              </p:cNvPr>
              <p:cNvSpPr txBox="1"/>
              <p:nvPr/>
            </p:nvSpPr>
            <p:spPr>
              <a:xfrm>
                <a:off x="1848499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D211117-F983-4C1E-A9B3-0AC998BE2964}"/>
                  </a:ext>
                </a:extLst>
              </p:cNvPr>
              <p:cNvSpPr txBox="1"/>
              <p:nvPr/>
            </p:nvSpPr>
            <p:spPr>
              <a:xfrm>
                <a:off x="2157140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 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DF5606-0BAB-C037-C4AF-F3F5E6BAF328}"/>
                </a:ext>
              </a:extLst>
            </p:cNvPr>
            <p:cNvGrpSpPr/>
            <p:nvPr/>
          </p:nvGrpSpPr>
          <p:grpSpPr>
            <a:xfrm>
              <a:off x="653869" y="879866"/>
              <a:ext cx="4092937" cy="1607182"/>
              <a:chOff x="825479" y="879866"/>
              <a:chExt cx="4092937" cy="1607182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B656638-DC8C-4EE9-3D3C-126BA46337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23591" t="32169" r="15944" b="25181"/>
              <a:stretch>
                <a:fillRect/>
              </a:stretch>
            </p:blipFill>
            <p:spPr>
              <a:xfrm rot="5400000">
                <a:off x="995803" y="714240"/>
                <a:ext cx="1602484" cy="1943132"/>
              </a:xfrm>
              <a:prstGeom prst="rect">
                <a:avLst/>
              </a:prstGeom>
            </p:spPr>
          </p:pic>
          <p:pic>
            <p:nvPicPr>
              <p:cNvPr id="7" name="Picture 6" descr="A piece of paper with different colored spots&#10;&#10;AI-generated content may be incorrect.">
                <a:extLst>
                  <a:ext uri="{FF2B5EF4-FFF2-40B4-BE49-F238E27FC236}">
                    <a16:creationId xmlns:a16="http://schemas.microsoft.com/office/drawing/2014/main" id="{284C743F-0DCE-1407-468E-7194757238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20934" t="31016" r="19537" b="24527"/>
              <a:stretch>
                <a:fillRect/>
              </a:stretch>
            </p:blipFill>
            <p:spPr>
              <a:xfrm rot="5400000">
                <a:off x="3145610" y="709543"/>
                <a:ext cx="1602484" cy="1943129"/>
              </a:xfrm>
              <a:prstGeom prst="rect">
                <a:avLst/>
              </a:prstGeom>
            </p:spPr>
          </p:pic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9F57651-6521-F664-897D-A978A0B0CC6F}"/>
                </a:ext>
              </a:extLst>
            </p:cNvPr>
            <p:cNvGrpSpPr/>
            <p:nvPr/>
          </p:nvGrpSpPr>
          <p:grpSpPr>
            <a:xfrm>
              <a:off x="2835685" y="642903"/>
              <a:ext cx="1880455" cy="246221"/>
              <a:chOff x="706611" y="642903"/>
              <a:chExt cx="1880455" cy="24622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BBE4834-A6EB-4514-7BB0-010F6DF8B651}"/>
                  </a:ext>
                </a:extLst>
              </p:cNvPr>
              <p:cNvSpPr txBox="1"/>
              <p:nvPr/>
            </p:nvSpPr>
            <p:spPr>
              <a:xfrm>
                <a:off x="706611" y="681375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B15658D-E35E-BBD5-0BC0-1920339FFE2B}"/>
                  </a:ext>
                </a:extLst>
              </p:cNvPr>
              <p:cNvSpPr txBox="1"/>
              <p:nvPr/>
            </p:nvSpPr>
            <p:spPr>
              <a:xfrm>
                <a:off x="942314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0BF7B0F-C40A-2DAE-0F21-C746B05A4A62}"/>
                  </a:ext>
                </a:extLst>
              </p:cNvPr>
              <p:cNvSpPr txBox="1"/>
              <p:nvPr/>
            </p:nvSpPr>
            <p:spPr>
              <a:xfrm>
                <a:off x="1251230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163B3C3-37F0-AE7E-9EB2-FF198711E18A}"/>
                  </a:ext>
                </a:extLst>
              </p:cNvPr>
              <p:cNvSpPr txBox="1"/>
              <p:nvPr/>
            </p:nvSpPr>
            <p:spPr>
              <a:xfrm>
                <a:off x="1579658" y="642903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CAE4E21-1D29-DAA7-F1B5-21EF2B74F6CA}"/>
                  </a:ext>
                </a:extLst>
              </p:cNvPr>
              <p:cNvSpPr txBox="1"/>
              <p:nvPr/>
            </p:nvSpPr>
            <p:spPr>
              <a:xfrm>
                <a:off x="1848499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280FF01-CD70-2607-7929-09A0C03CECC7}"/>
                  </a:ext>
                </a:extLst>
              </p:cNvPr>
              <p:cNvSpPr txBox="1"/>
              <p:nvPr/>
            </p:nvSpPr>
            <p:spPr>
              <a:xfrm>
                <a:off x="2157140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 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2083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51B13-3B4B-69EE-A449-F4EF28CDA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1DD14ECE-FF45-87AF-39DF-4BB2266DF4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33" t="22613" r="35029" b="23492"/>
          <a:stretch>
            <a:fillRect/>
          </a:stretch>
        </p:blipFill>
        <p:spPr>
          <a:xfrm>
            <a:off x="2803676" y="879865"/>
            <a:ext cx="1943132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3AD764-B828-7596-C050-9B488EC2C2C8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F8637-F039-E6FC-DA5B-8228AF56CB63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0DECC-F55A-BDE8-7CE4-D35BD3A51998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74C434C-EEA4-205D-3BB7-258017F49F95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5C9532-C539-EB76-4B19-A738DC8062FB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D71DB-36D5-A4E9-043D-04D5BD92B0CF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C36260-735D-C756-040B-479D52E8164A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182229-47E6-48F1-A501-60BAFD1418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A871D6-FAEE-7634-89E0-1A4F42B0C081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9240EF-F7EF-FD3A-4969-7FE0078B4113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C64A3861-A0E5-346A-D4FA-5F044511469F}"/>
              </a:ext>
            </a:extLst>
          </p:cNvPr>
          <p:cNvSpPr txBox="1"/>
          <p:nvPr/>
        </p:nvSpPr>
        <p:spPr>
          <a:xfrm>
            <a:off x="3562108" y="278860"/>
            <a:ext cx="990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EB4784-53D8-E29B-7989-46EDED912124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E1C1B-CA56-AD79-7E6B-668D604531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1254779-2BA6-613B-34F3-08737A849BBC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EA65D7C-F1E5-7807-F3A9-55A9DBEB615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F90BE9F-0475-2240-5A14-AEE6F86A1AF3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ABAB906-2ECF-56E9-108E-AB53D52225B5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806A92-490D-1302-F369-27A7C10A36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C7AEF3-A518-C789-DFB3-2DEDC9CE69AC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73DF6A9-35BE-329C-E0E2-067AD074E2CA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3798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D06EA-4B74-29E5-0B60-FCF9D2A2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022D7B-3467-DBD4-289F-F3F74B6885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28" t="39131" r="18529" b="31717"/>
          <a:stretch>
            <a:fillRect/>
          </a:stretch>
        </p:blipFill>
        <p:spPr>
          <a:xfrm rot="10800000">
            <a:off x="2803677" y="879865"/>
            <a:ext cx="1943129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86CE21-AE67-E1FB-7A27-86DC145AAE30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80406-605B-FF5B-305E-6728E48125F7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3055C-D4F6-CE4B-5E48-2601D93BA772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73C067-612D-AA71-D6B6-EBCA3BCD5096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B64256-BB47-C4F5-E825-F5DD55B4E76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A21BFB-E207-51AF-FB10-CFAB45CD3E8E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A35AE-9657-00D6-2215-6DDED873DA29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C10E83-FC43-770A-CB64-4E7B652E9D59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38772F-5339-665D-E841-759E9799B7F6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4302FB-E2DA-FAB2-318F-06BFFC68248B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906D3E4-9A69-51E5-1DB5-A9D48D6FC59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C4015-5468-734A-0A9A-B5CA05F67DDA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452DD-775E-8B2F-3875-A02D55345B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686B4B6-F522-3406-BF25-FDDBF60B0625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8871F5-E42C-9595-7B56-9FA4769145DD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F75738E-4091-6D16-1D13-23EB9EFBB457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239A6C-0709-8CD7-9E96-B7FFB0CD53D8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E25A90C-619D-98D2-3BD0-2BCBB0E17A1E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A0736B-F880-8B70-7309-DB3FF91220B0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95CCAEB-0D6E-EAAB-DA9E-28AFC5C50276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6469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3A9C3-6DE4-843D-8FD4-0BCBB6C0B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31BC4FF-2E2E-1948-AFEE-194AE4E9B4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41" t="38017" r="24626" b="24732"/>
          <a:stretch>
            <a:fillRect/>
          </a:stretch>
        </p:blipFill>
        <p:spPr>
          <a:xfrm>
            <a:off x="2796765" y="879865"/>
            <a:ext cx="1956955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102429-3610-656B-AD8C-26AE7E8FFC8B}"/>
              </a:ext>
            </a:extLst>
          </p:cNvPr>
          <p:cNvSpPr txBox="1"/>
          <p:nvPr/>
        </p:nvSpPr>
        <p:spPr>
          <a:xfrm>
            <a:off x="281650" y="1193918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B888A-95B2-F5B4-D521-62AF4C453EC9}"/>
              </a:ext>
            </a:extLst>
          </p:cNvPr>
          <p:cNvSpPr txBox="1"/>
          <p:nvPr/>
        </p:nvSpPr>
        <p:spPr>
          <a:xfrm>
            <a:off x="281650" y="2008416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00A9F-3EF8-0E70-C3DE-1E36189F3124}"/>
              </a:ext>
            </a:extLst>
          </p:cNvPr>
          <p:cNvSpPr txBox="1"/>
          <p:nvPr/>
        </p:nvSpPr>
        <p:spPr>
          <a:xfrm>
            <a:off x="281650" y="180294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F82DAAD-AC2F-A237-0AD6-8C9E1FD17E89}"/>
              </a:ext>
            </a:extLst>
          </p:cNvPr>
          <p:cNvGrpSpPr/>
          <p:nvPr/>
        </p:nvGrpSpPr>
        <p:grpSpPr>
          <a:xfrm>
            <a:off x="706611" y="642903"/>
            <a:ext cx="1880455" cy="246221"/>
            <a:chOff x="706611" y="642903"/>
            <a:chExt cx="1880455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6F56A7-7B9E-F5CE-00F4-7CA61FCDD4FA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27029-0C67-D4AC-3862-C4B7FEB2EC56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B022A-35A0-38AF-289F-920466109B5B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63BB0D-CDC7-2732-11F3-498B7734AE59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EA092F-C0CC-263A-1737-1DB600BAEB1E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C9E36-09A4-F4E0-32AC-AE2413C4AEED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D3EB47A-A47F-2418-1A58-4A9CBB24438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5712-F7C2-3A0C-6814-B4A100D29A20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0DAE65-6B29-D23A-BF64-A442CDAE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4526ED8-4F27-EF2C-B478-B12DA25DABA6}"/>
              </a:ext>
            </a:extLst>
          </p:cNvPr>
          <p:cNvGrpSpPr/>
          <p:nvPr/>
        </p:nvGrpSpPr>
        <p:grpSpPr>
          <a:xfrm>
            <a:off x="2835685" y="642903"/>
            <a:ext cx="1880455" cy="246221"/>
            <a:chOff x="706611" y="642903"/>
            <a:chExt cx="1880455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8C0103-5301-6E8A-162B-550FDB3A27AB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721E78-E705-6F5A-EA81-8ABC2608B1D5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BFA724-3E2E-D27D-C7B2-6BB585D9B45D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FA334DD-382F-0254-2593-C516EB97340B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F31975-1404-0F11-58FA-76A046F4F885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00F0B8-711E-7B0E-C934-980F75352AAB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818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DDC26-B31F-F718-9126-DAB555CCE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C02092FB-B766-226B-999D-94AA1EFD8B93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DC36AE-DE3F-386A-5110-62FD6AE01DE1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F291E9-E45E-C3C4-86F7-4B8017A87478}"/>
              </a:ext>
            </a:extLst>
          </p:cNvPr>
          <p:cNvSpPr txBox="1"/>
          <p:nvPr/>
        </p:nvSpPr>
        <p:spPr>
          <a:xfrm>
            <a:off x="990243" y="69669"/>
            <a:ext cx="1845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Color Correction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D7FD40D-9FE3-0C76-5B2D-8BD3E75FADBC}"/>
              </a:ext>
            </a:extLst>
          </p:cNvPr>
          <p:cNvGrpSpPr/>
          <p:nvPr/>
        </p:nvGrpSpPr>
        <p:grpSpPr>
          <a:xfrm>
            <a:off x="281650" y="642903"/>
            <a:ext cx="4472070" cy="1844145"/>
            <a:chOff x="281650" y="642903"/>
            <a:chExt cx="4472070" cy="18441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F1D26A6-FD8E-944C-02B0-E1C0AA310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7641" t="38017" r="24626" b="24732"/>
            <a:stretch>
              <a:fillRect/>
            </a:stretch>
          </p:blipFill>
          <p:spPr>
            <a:xfrm>
              <a:off x="2796765" y="879865"/>
              <a:ext cx="1956955" cy="1602484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C81CF14-6CE5-B083-8392-4EF5AC35510C}"/>
                </a:ext>
              </a:extLst>
            </p:cNvPr>
            <p:cNvSpPr txBox="1"/>
            <p:nvPr/>
          </p:nvSpPr>
          <p:spPr>
            <a:xfrm>
              <a:off x="281650" y="1193918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72 kDa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92D86C7-3888-BDA8-DCCD-F72BDDE86A93}"/>
                </a:ext>
              </a:extLst>
            </p:cNvPr>
            <p:cNvSpPr txBox="1"/>
            <p:nvPr/>
          </p:nvSpPr>
          <p:spPr>
            <a:xfrm>
              <a:off x="281650" y="2008416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26 kDa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108378-9381-05B7-99D1-7B779B683AF1}"/>
                </a:ext>
              </a:extLst>
            </p:cNvPr>
            <p:cNvSpPr txBox="1"/>
            <p:nvPr/>
          </p:nvSpPr>
          <p:spPr>
            <a:xfrm>
              <a:off x="281650" y="1802947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34 kDa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D050511-0E16-E7E0-8CCE-6740E6523B3A}"/>
                </a:ext>
              </a:extLst>
            </p:cNvPr>
            <p:cNvGrpSpPr/>
            <p:nvPr/>
          </p:nvGrpSpPr>
          <p:grpSpPr>
            <a:xfrm>
              <a:off x="706611" y="642903"/>
              <a:ext cx="1880455" cy="246221"/>
              <a:chOff x="706611" y="642903"/>
              <a:chExt cx="1880455" cy="24622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6FD2200-3A0E-E7E5-974D-D57075A2D03F}"/>
                  </a:ext>
                </a:extLst>
              </p:cNvPr>
              <p:cNvSpPr txBox="1"/>
              <p:nvPr/>
            </p:nvSpPr>
            <p:spPr>
              <a:xfrm>
                <a:off x="706611" y="681375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38EAF89-BDB4-A30F-A17F-C888097A82AC}"/>
                  </a:ext>
                </a:extLst>
              </p:cNvPr>
              <p:cNvSpPr txBox="1"/>
              <p:nvPr/>
            </p:nvSpPr>
            <p:spPr>
              <a:xfrm>
                <a:off x="942314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F2B75FB-81AD-1D92-D03D-CD6D9CE3D5DA}"/>
                  </a:ext>
                </a:extLst>
              </p:cNvPr>
              <p:cNvSpPr txBox="1"/>
              <p:nvPr/>
            </p:nvSpPr>
            <p:spPr>
              <a:xfrm>
                <a:off x="1251230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951BAA5-11FA-A2E7-9F9F-CC071AFD78BA}"/>
                  </a:ext>
                </a:extLst>
              </p:cNvPr>
              <p:cNvSpPr txBox="1"/>
              <p:nvPr/>
            </p:nvSpPr>
            <p:spPr>
              <a:xfrm>
                <a:off x="1579658" y="642903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56A3856-6022-F712-B6C0-6A99A432AFD7}"/>
                  </a:ext>
                </a:extLst>
              </p:cNvPr>
              <p:cNvSpPr txBox="1"/>
              <p:nvPr/>
            </p:nvSpPr>
            <p:spPr>
              <a:xfrm>
                <a:off x="1848499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95B0711-EA4B-A833-0D9D-43A48306558F}"/>
                  </a:ext>
                </a:extLst>
              </p:cNvPr>
              <p:cNvSpPr txBox="1"/>
              <p:nvPr/>
            </p:nvSpPr>
            <p:spPr>
              <a:xfrm>
                <a:off x="2157140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 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E75C1BE-8A4B-DDF8-4886-A79BD990A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3591" t="32169" r="15944" b="25181"/>
            <a:stretch>
              <a:fillRect/>
            </a:stretch>
          </p:blipFill>
          <p:spPr>
            <a:xfrm rot="5400000">
              <a:off x="824193" y="714240"/>
              <a:ext cx="1602484" cy="1943132"/>
            </a:xfrm>
            <a:prstGeom prst="rect">
              <a:avLst/>
            </a:prstGeom>
          </p:spPr>
        </p:pic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8F2BA60-93FB-8E21-DAF0-180CC42432C4}"/>
                </a:ext>
              </a:extLst>
            </p:cNvPr>
            <p:cNvGrpSpPr/>
            <p:nvPr/>
          </p:nvGrpSpPr>
          <p:grpSpPr>
            <a:xfrm>
              <a:off x="2835685" y="642903"/>
              <a:ext cx="1880455" cy="246221"/>
              <a:chOff x="706611" y="642903"/>
              <a:chExt cx="1880455" cy="24622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1D9EEAB-1AF5-56FE-A049-6B5A5720974F}"/>
                  </a:ext>
                </a:extLst>
              </p:cNvPr>
              <p:cNvSpPr txBox="1"/>
              <p:nvPr/>
            </p:nvSpPr>
            <p:spPr>
              <a:xfrm>
                <a:off x="706611" y="681375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61B8C86-72A6-8FE2-2DB0-67BBFE02F2DF}"/>
                  </a:ext>
                </a:extLst>
              </p:cNvPr>
              <p:cNvSpPr txBox="1"/>
              <p:nvPr/>
            </p:nvSpPr>
            <p:spPr>
              <a:xfrm>
                <a:off x="942314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4B3E870-C93B-861A-1AD5-A3B694E725F9}"/>
                  </a:ext>
                </a:extLst>
              </p:cNvPr>
              <p:cNvSpPr txBox="1"/>
              <p:nvPr/>
            </p:nvSpPr>
            <p:spPr>
              <a:xfrm>
                <a:off x="1251230" y="642903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C4A899D-49B7-4682-8184-1A2ACC36B387}"/>
                  </a:ext>
                </a:extLst>
              </p:cNvPr>
              <p:cNvSpPr txBox="1"/>
              <p:nvPr/>
            </p:nvSpPr>
            <p:spPr>
              <a:xfrm>
                <a:off x="1579658" y="642903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8306E6D-EFC7-57F5-33D8-06238AEF0C7A}"/>
                  </a:ext>
                </a:extLst>
              </p:cNvPr>
              <p:cNvSpPr txBox="1"/>
              <p:nvPr/>
            </p:nvSpPr>
            <p:spPr>
              <a:xfrm>
                <a:off x="1848499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3D1349-E477-AC9B-BA09-580BCEE5CF5A}"/>
                  </a:ext>
                </a:extLst>
              </p:cNvPr>
              <p:cNvSpPr txBox="1"/>
              <p:nvPr/>
            </p:nvSpPr>
            <p:spPr>
              <a:xfrm>
                <a:off x="2157140" y="642903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 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3784D58-2EFE-D4B8-B8F9-B577D2FD7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1" r="21474" b="3203"/>
            <a:stretch>
              <a:fillRect/>
            </a:stretch>
          </p:blipFill>
          <p:spPr>
            <a:xfrm>
              <a:off x="2796765" y="875298"/>
              <a:ext cx="1950041" cy="16117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3167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C9A03-12DD-49F0-BB70-C83F6FA5C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5F5A96-DE08-9DAC-2513-D4D6BE88F7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91" t="32169" r="15944" b="25181"/>
          <a:stretch>
            <a:fillRect/>
          </a:stretch>
        </p:blipFill>
        <p:spPr>
          <a:xfrm rot="5400000">
            <a:off x="426423" y="1049518"/>
            <a:ext cx="1358607" cy="1647412"/>
          </a:xfrm>
          <a:prstGeom prst="rect">
            <a:avLst/>
          </a:prstGeom>
        </p:spPr>
      </p:pic>
      <p:pic>
        <p:nvPicPr>
          <p:cNvPr id="18" name="Picture 17" descr="A white surface with black lines&#10;&#10;AI-generated content may be incorrect.">
            <a:extLst>
              <a:ext uri="{FF2B5EF4-FFF2-40B4-BE49-F238E27FC236}">
                <a16:creationId xmlns:a16="http://schemas.microsoft.com/office/drawing/2014/main" id="{A932D151-18A0-5240-4141-91A89EA348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323" b="3090"/>
          <a:stretch>
            <a:fillRect/>
          </a:stretch>
        </p:blipFill>
        <p:spPr>
          <a:xfrm>
            <a:off x="2010338" y="1193918"/>
            <a:ext cx="1659133" cy="135860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D489E35-DEA0-B944-87B1-C18A18149022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72D4BD-D1D9-6AE9-77E4-65B45FF91417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C38441-05EE-6AF3-025B-1CE2E5CE7962}"/>
              </a:ext>
            </a:extLst>
          </p:cNvPr>
          <p:cNvSpPr txBox="1"/>
          <p:nvPr/>
        </p:nvSpPr>
        <p:spPr>
          <a:xfrm>
            <a:off x="990243" y="69669"/>
            <a:ext cx="2092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/>
              <a:t>Color Correction#2</a:t>
            </a:r>
            <a:endParaRPr lang="en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A17685-2302-1B09-D592-86D8E5A6F255}"/>
              </a:ext>
            </a:extLst>
          </p:cNvPr>
          <p:cNvSpPr txBox="1"/>
          <p:nvPr/>
        </p:nvSpPr>
        <p:spPr>
          <a:xfrm>
            <a:off x="7145" y="654469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33F198-8030-7DD2-08A0-86F0F1C92CBD}"/>
              </a:ext>
            </a:extLst>
          </p:cNvPr>
          <p:cNvSpPr txBox="1"/>
          <p:nvPr/>
        </p:nvSpPr>
        <p:spPr>
          <a:xfrm>
            <a:off x="-59437" y="2146215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EF1C4E8-1AC4-E419-0FAE-FEC0D1446EC1}"/>
              </a:ext>
            </a:extLst>
          </p:cNvPr>
          <p:cNvGrpSpPr/>
          <p:nvPr/>
        </p:nvGrpSpPr>
        <p:grpSpPr>
          <a:xfrm>
            <a:off x="324001" y="1009679"/>
            <a:ext cx="1573374" cy="169277"/>
            <a:chOff x="324001" y="1009679"/>
            <a:chExt cx="1573374" cy="1692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162AA29-C8C5-CDE2-D0A6-8B68395528BE}"/>
                </a:ext>
              </a:extLst>
            </p:cNvPr>
            <p:cNvSpPr txBox="1"/>
            <p:nvPr/>
          </p:nvSpPr>
          <p:spPr>
            <a:xfrm>
              <a:off x="324001" y="1009679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5E088F-16B8-CBB6-AC6D-1AD66B11E828}"/>
                </a:ext>
              </a:extLst>
            </p:cNvPr>
            <p:cNvSpPr txBox="1"/>
            <p:nvPr/>
          </p:nvSpPr>
          <p:spPr>
            <a:xfrm>
              <a:off x="53232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S1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03DE5C2-0A1B-01A7-BCAE-3B9E20BB8B5C}"/>
                </a:ext>
              </a:extLst>
            </p:cNvPr>
            <p:cNvSpPr txBox="1"/>
            <p:nvPr/>
          </p:nvSpPr>
          <p:spPr>
            <a:xfrm>
              <a:off x="828673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S2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73C6607-8391-8C10-CBF1-E31AF9B813FA}"/>
                </a:ext>
              </a:extLst>
            </p:cNvPr>
            <p:cNvSpPr txBox="1"/>
            <p:nvPr/>
          </p:nvSpPr>
          <p:spPr>
            <a:xfrm>
              <a:off x="1084464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S3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5490CE5-ADB8-5995-3AF3-8CAB7AFECC7B}"/>
                </a:ext>
              </a:extLst>
            </p:cNvPr>
            <p:cNvSpPr txBox="1"/>
            <p:nvPr/>
          </p:nvSpPr>
          <p:spPr>
            <a:xfrm>
              <a:off x="136073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1D2AC0C-EBB8-8345-3577-C8A67BF0B436}"/>
                </a:ext>
              </a:extLst>
            </p:cNvPr>
            <p:cNvSpPr txBox="1"/>
            <p:nvPr/>
          </p:nvSpPr>
          <p:spPr>
            <a:xfrm>
              <a:off x="1667825" y="1009679"/>
              <a:ext cx="22955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C</a:t>
              </a:r>
            </a:p>
          </p:txBody>
        </p:sp>
      </p:grpSp>
      <p:pic>
        <p:nvPicPr>
          <p:cNvPr id="7" name="Picture 6" descr="A piece of paper with different colored spots&#10;&#10;AI-generated content may be incorrect.">
            <a:extLst>
              <a:ext uri="{FF2B5EF4-FFF2-40B4-BE49-F238E27FC236}">
                <a16:creationId xmlns:a16="http://schemas.microsoft.com/office/drawing/2014/main" id="{99EF7AD8-421C-A3F4-46C5-A76E0A2953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934" t="31016" r="19537" b="24527"/>
          <a:stretch>
            <a:fillRect/>
          </a:stretch>
        </p:blipFill>
        <p:spPr>
          <a:xfrm rot="5400000">
            <a:off x="3894777" y="1049516"/>
            <a:ext cx="1358608" cy="16474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592F2C6-9A9A-6943-88D2-E5D1126E8B91}"/>
              </a:ext>
            </a:extLst>
          </p:cNvPr>
          <p:cNvSpPr txBox="1"/>
          <p:nvPr/>
        </p:nvSpPr>
        <p:spPr>
          <a:xfrm>
            <a:off x="-59437" y="1449021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147E93-6BF5-B2D5-8917-D17EB6E56062}"/>
              </a:ext>
            </a:extLst>
          </p:cNvPr>
          <p:cNvSpPr txBox="1"/>
          <p:nvPr/>
        </p:nvSpPr>
        <p:spPr>
          <a:xfrm>
            <a:off x="-59437" y="1934926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B2F26E7-C442-2E28-B599-DBCA7C48882E}"/>
              </a:ext>
            </a:extLst>
          </p:cNvPr>
          <p:cNvGrpSpPr/>
          <p:nvPr/>
        </p:nvGrpSpPr>
        <p:grpSpPr>
          <a:xfrm>
            <a:off x="324001" y="388548"/>
            <a:ext cx="1673562" cy="246221"/>
            <a:chOff x="324001" y="971207"/>
            <a:chExt cx="1673562" cy="24622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FDB6437-29DF-6B38-43E3-AC621BF14F58}"/>
                </a:ext>
              </a:extLst>
            </p:cNvPr>
            <p:cNvSpPr txBox="1"/>
            <p:nvPr/>
          </p:nvSpPr>
          <p:spPr>
            <a:xfrm>
              <a:off x="324001" y="1009679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8CA518-2301-887C-9BFA-9919791F3353}"/>
                </a:ext>
              </a:extLst>
            </p:cNvPr>
            <p:cNvSpPr txBox="1"/>
            <p:nvPr/>
          </p:nvSpPr>
          <p:spPr>
            <a:xfrm>
              <a:off x="516297" y="971207"/>
              <a:ext cx="2840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DDF8415-0A4B-2D97-9681-80B0CAEC1EB1}"/>
                </a:ext>
              </a:extLst>
            </p:cNvPr>
            <p:cNvSpPr txBox="1"/>
            <p:nvPr/>
          </p:nvSpPr>
          <p:spPr>
            <a:xfrm>
              <a:off x="779782" y="971207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F220C61-22B7-ADF8-BFE3-377FBBD51D0F}"/>
                </a:ext>
              </a:extLst>
            </p:cNvPr>
            <p:cNvSpPr txBox="1"/>
            <p:nvPr/>
          </p:nvSpPr>
          <p:spPr>
            <a:xfrm>
              <a:off x="1035573" y="971207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B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18E4CCB-7385-3275-D530-C789343756D1}"/>
                </a:ext>
              </a:extLst>
            </p:cNvPr>
            <p:cNvSpPr txBox="1"/>
            <p:nvPr/>
          </p:nvSpPr>
          <p:spPr>
            <a:xfrm>
              <a:off x="1271770" y="971207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BF6B8F8-0B88-AE3C-E817-6C686CE06368}"/>
                </a:ext>
              </a:extLst>
            </p:cNvPr>
            <p:cNvSpPr txBox="1"/>
            <p:nvPr/>
          </p:nvSpPr>
          <p:spPr>
            <a:xfrm>
              <a:off x="1567637" y="971207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68FA391-07ED-205A-9BB7-B23A0AE7AC51}"/>
              </a:ext>
            </a:extLst>
          </p:cNvPr>
          <p:cNvGrpSpPr/>
          <p:nvPr/>
        </p:nvGrpSpPr>
        <p:grpSpPr>
          <a:xfrm>
            <a:off x="2036395" y="1009679"/>
            <a:ext cx="1573374" cy="169277"/>
            <a:chOff x="324001" y="1009679"/>
            <a:chExt cx="1573374" cy="16927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57E3335-9541-42B8-F369-75886C94C69C}"/>
                </a:ext>
              </a:extLst>
            </p:cNvPr>
            <p:cNvSpPr txBox="1"/>
            <p:nvPr/>
          </p:nvSpPr>
          <p:spPr>
            <a:xfrm>
              <a:off x="324001" y="1009679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37F880B-96CB-002D-1903-7C0C8989B48D}"/>
                </a:ext>
              </a:extLst>
            </p:cNvPr>
            <p:cNvSpPr txBox="1"/>
            <p:nvPr/>
          </p:nvSpPr>
          <p:spPr>
            <a:xfrm>
              <a:off x="53232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S1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9C60EE8-0FE2-82A0-6BBE-D419DBC0ED08}"/>
                </a:ext>
              </a:extLst>
            </p:cNvPr>
            <p:cNvSpPr txBox="1"/>
            <p:nvPr/>
          </p:nvSpPr>
          <p:spPr>
            <a:xfrm>
              <a:off x="828673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S2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4A0FE5A-CE7B-194A-5DB3-1DD12D97DA88}"/>
                </a:ext>
              </a:extLst>
            </p:cNvPr>
            <p:cNvSpPr txBox="1"/>
            <p:nvPr/>
          </p:nvSpPr>
          <p:spPr>
            <a:xfrm>
              <a:off x="1084464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S3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8F956E2-CD9E-D48F-6045-DE684531D0BD}"/>
                </a:ext>
              </a:extLst>
            </p:cNvPr>
            <p:cNvSpPr txBox="1"/>
            <p:nvPr/>
          </p:nvSpPr>
          <p:spPr>
            <a:xfrm>
              <a:off x="136073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09E2412-924C-2F0A-1ED4-A35E073FCF73}"/>
                </a:ext>
              </a:extLst>
            </p:cNvPr>
            <p:cNvSpPr txBox="1"/>
            <p:nvPr/>
          </p:nvSpPr>
          <p:spPr>
            <a:xfrm>
              <a:off x="1667825" y="1009679"/>
              <a:ext cx="22955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C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5F75127-7646-F548-EC0D-E5020A5630BB}"/>
              </a:ext>
            </a:extLst>
          </p:cNvPr>
          <p:cNvGrpSpPr/>
          <p:nvPr/>
        </p:nvGrpSpPr>
        <p:grpSpPr>
          <a:xfrm>
            <a:off x="3769104" y="1009679"/>
            <a:ext cx="1573374" cy="169277"/>
            <a:chOff x="324001" y="1009679"/>
            <a:chExt cx="1573374" cy="16927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314D07A-6681-BAED-D561-D438A63AA4F4}"/>
                </a:ext>
              </a:extLst>
            </p:cNvPr>
            <p:cNvSpPr txBox="1"/>
            <p:nvPr/>
          </p:nvSpPr>
          <p:spPr>
            <a:xfrm>
              <a:off x="324001" y="1009679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3E5E7DC-AE40-EB69-5531-D022C43B3719}"/>
                </a:ext>
              </a:extLst>
            </p:cNvPr>
            <p:cNvSpPr txBox="1"/>
            <p:nvPr/>
          </p:nvSpPr>
          <p:spPr>
            <a:xfrm>
              <a:off x="53232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S1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C62D7F-64AC-9D18-789D-DCFE84D85C67}"/>
                </a:ext>
              </a:extLst>
            </p:cNvPr>
            <p:cNvSpPr txBox="1"/>
            <p:nvPr/>
          </p:nvSpPr>
          <p:spPr>
            <a:xfrm>
              <a:off x="828673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S2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3EEF02E-7BBA-740A-A6FA-0B07BB159995}"/>
                </a:ext>
              </a:extLst>
            </p:cNvPr>
            <p:cNvSpPr txBox="1"/>
            <p:nvPr/>
          </p:nvSpPr>
          <p:spPr>
            <a:xfrm>
              <a:off x="1084464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S3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8796B7D-8CE7-C322-9727-584076283A82}"/>
                </a:ext>
              </a:extLst>
            </p:cNvPr>
            <p:cNvSpPr txBox="1"/>
            <p:nvPr/>
          </p:nvSpPr>
          <p:spPr>
            <a:xfrm>
              <a:off x="1360737" y="1009679"/>
              <a:ext cx="251993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404E4EB-A58C-1A16-6521-E37333B61E9B}"/>
                </a:ext>
              </a:extLst>
            </p:cNvPr>
            <p:cNvSpPr txBox="1"/>
            <p:nvPr/>
          </p:nvSpPr>
          <p:spPr>
            <a:xfrm>
              <a:off x="1667825" y="1009679"/>
              <a:ext cx="22955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C</a:t>
              </a: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9B4E73D9-70AB-628E-1114-8F37449B7DD7}"/>
              </a:ext>
            </a:extLst>
          </p:cNvPr>
          <p:cNvSpPr txBox="1"/>
          <p:nvPr/>
        </p:nvSpPr>
        <p:spPr>
          <a:xfrm>
            <a:off x="2563226" y="783754"/>
            <a:ext cx="55335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700" dirty="0">
                <a:latin typeface="LM Roman 12" pitchFamily="2" charset="77"/>
              </a:rPr>
              <a:t>a</a:t>
            </a:r>
            <a:r>
              <a:rPr lang="en-DE" sz="700" dirty="0">
                <a:latin typeface="LM Roman 12" pitchFamily="2" charset="77"/>
              </a:rPr>
              <a:t>nti-PVX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A716F8F-8FAE-921F-CEAB-DEB5B792852E}"/>
              </a:ext>
            </a:extLst>
          </p:cNvPr>
          <p:cNvSpPr txBox="1"/>
          <p:nvPr/>
        </p:nvSpPr>
        <p:spPr>
          <a:xfrm>
            <a:off x="4278969" y="783754"/>
            <a:ext cx="59022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latin typeface="LM Roman 12" pitchFamily="2" charset="77"/>
              </a:rPr>
              <a:t>anti-S-Tag</a:t>
            </a:r>
            <a:endParaRPr lang="en-DE" sz="700" dirty="0">
              <a:latin typeface="LM Roman 12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19706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6EE7A-CCAD-EBDA-907A-7A95E4777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EF14EB06-E227-3177-C351-41B755754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12865"/>
              </p:ext>
            </p:extLst>
          </p:nvPr>
        </p:nvGraphicFramePr>
        <p:xfrm>
          <a:off x="1020640" y="831627"/>
          <a:ext cx="2780665" cy="1216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8925">
                  <a:extLst>
                    <a:ext uri="{9D8B030D-6E8A-4147-A177-3AD203B41FA5}">
                      <a16:colId xmlns:a16="http://schemas.microsoft.com/office/drawing/2014/main" val="469366437"/>
                    </a:ext>
                  </a:extLst>
                </a:gridCol>
                <a:gridCol w="419735">
                  <a:extLst>
                    <a:ext uri="{9D8B030D-6E8A-4147-A177-3AD203B41FA5}">
                      <a16:colId xmlns:a16="http://schemas.microsoft.com/office/drawing/2014/main" val="2238410431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1956255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Protein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aa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MW [</a:t>
                      </a:r>
                      <a:r>
                        <a:rPr lang="en-US" sz="1100" dirty="0" err="1">
                          <a:effectLst/>
                        </a:rPr>
                        <a:t>kDa</a:t>
                      </a:r>
                      <a:r>
                        <a:rPr lang="en-US" sz="1100" dirty="0">
                          <a:effectLst/>
                        </a:rPr>
                        <a:t>]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86847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CP PVX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236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1685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3889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d29CP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210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22.7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1319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26.9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53719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PVX_LILA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26.8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2844053"/>
                  </a:ext>
                </a:extLst>
              </a:tr>
            </a:tbl>
          </a:graphicData>
        </a:graphic>
      </p:graphicFrame>
      <p:sp>
        <p:nvSpPr>
          <p:cNvPr id="53" name="Rectangle 1">
            <a:extLst>
              <a:ext uri="{FF2B5EF4-FFF2-40B4-BE49-F238E27FC236}">
                <a16:creationId xmlns:a16="http://schemas.microsoft.com/office/drawing/2014/main" id="{84A0F172-49AB-1BED-4D75-30733C182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600" y="1166813"/>
            <a:ext cx="540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788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0C3D6-E3EA-221E-2118-8CBF37EBA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8C05E4D7-3E3F-D22D-AA7E-7064FC1E09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3417735" y="382290"/>
            <a:ext cx="1364485" cy="2369034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A2112A74-B80D-09AA-3BFE-907210889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0820DF-B146-5ABD-CC0E-4948E942BAF9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966482-26B3-7AB2-B514-61E8A97D8C87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DF551-C8CA-6F41-36FF-3FDA4A94660B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983758D-E506-F41E-2FC1-94098A468062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7A9A08-58A0-A792-DF05-C955CB78687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31403E8-1CA7-885F-314B-42F674AD6EE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D6A5C8-CAC5-155F-0835-62858326DBF5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5991E-1283-CAAE-69B7-97038529CA2B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8D6A85-9FE6-FDE1-7068-F011BA4AA940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B28160-375D-FF10-CEE0-80FFD66D86AC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47864C-0F7B-C584-007A-05817008CD2D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76BD3D3-F058-001E-C7B7-8958B19CEBF9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D296555-DBA4-503D-98DB-3B768B9C5C5C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32576F-2002-1AB8-63B2-A4BC8EBAC9E0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28074C3-2948-BB83-766E-CC2211EF8D8B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2D7DB-C82E-43B1-4A33-6EA53EAE71B3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5FC1826-659C-196B-199A-16620CEF6184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106E248-A62A-0EF6-ECDB-F6ED4A8F34B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A01E545-8606-C065-C904-967B9563B22F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122AD9B-F2F6-DD6A-AB5E-E35CF0B8E58A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1B66317-3DAE-AA5E-EDB0-82711FDDFF7E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7357DA-EE98-17AB-E2FC-C64FFF336E8F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0BF189E-E673-AFC7-CD2B-EEE0123F6D14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038CC58-3642-B052-74C0-91FCF2E19A0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44A34-3D8C-61C6-1480-51866D71245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3111498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BF417-BA48-52E7-37CB-B01106D57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AEDF8A53-1339-B33F-2D68-B5E4F05B2C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2915462" y="88456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49B78A7D-03B1-6A72-6095-67B448C8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8F8A8A-31CB-1325-DB22-FE1B81ED5093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7DECC7-A8E7-07EA-83B9-A4CCD6AF8268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E0F26B-C4E7-08FE-400D-C9DDF3E0F748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E55637-3AEC-6207-B10C-698D0C1F9B63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0045EE-4228-4A3D-414A-34E046CF5C2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FCB543-2EE4-D642-0E9D-CEE75A66BFF4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D084CD-7634-CDB6-7869-490D48AD78B0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F9671B-31E8-C764-2E08-3C0B9AA4BD7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F7403AD-553C-E637-78CE-FF81353D77AA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B87C40-A5B2-867D-FB47-04B6BF638911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CA744A-6ABE-9475-EBC7-C37542018E63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4529D9-9B5A-FF7A-2C18-AFFD0E2B5025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40832C-927F-EE4B-80BE-71040288E805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0B65D08-71CC-797F-E7D7-076CDEB19D8F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6B51EFA-7082-33AB-4F32-0CA2AC35890C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8A7C6A-7530-5658-2188-EA63C5B5A92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EE98DB-7F4E-581C-C47E-8847807DC53D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B9587CE-D2C6-1FCF-AA66-C861478ABFA3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95C386-2D1F-4169-440C-619B5FF44039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70016F-EE67-3CD8-F09C-A72B02995193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D297E9-1A59-329A-6E69-8E00196BC8E6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C3BB51-F4A6-A035-A3E8-EA6B187B2A36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84226CF-55CE-130D-0802-E4B9C53FC9DA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42747C7-5A2A-9B0B-4A95-D4D179CB1299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B37246-8E06-A5BB-81BB-8071CC20392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159426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87A5B-EA6F-0C83-A40E-63BC4A29B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148F57FD-3737-0EF8-3CD7-A8C0231E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12312B1F-8A64-BCB0-5117-2533C0B3F0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7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tube&#10;&#10;AI-generated content may be incorrect.">
            <a:extLst>
              <a:ext uri="{FF2B5EF4-FFF2-40B4-BE49-F238E27FC236}">
                <a16:creationId xmlns:a16="http://schemas.microsoft.com/office/drawing/2014/main" id="{52543A2F-CE24-CC7D-3E40-298CC04C54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782" t="26462" r="13957" b="48950"/>
          <a:stretch>
            <a:fillRect/>
          </a:stretch>
        </p:blipFill>
        <p:spPr>
          <a:xfrm>
            <a:off x="3061715" y="740816"/>
            <a:ext cx="1284959" cy="869183"/>
          </a:xfrm>
          <a:prstGeom prst="rect">
            <a:avLst/>
          </a:prstGeom>
        </p:spPr>
      </p:pic>
      <p:pic>
        <p:nvPicPr>
          <p:cNvPr id="11" name="Picture 10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F7A6AF0B-4F6D-AA93-9A73-A01DBF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60" r="53236" b="52592"/>
          <a:stretch>
            <a:fillRect/>
          </a:stretch>
        </p:blipFill>
        <p:spPr>
          <a:xfrm>
            <a:off x="411521" y="570679"/>
            <a:ext cx="1284960" cy="869183"/>
          </a:xfrm>
          <a:prstGeom prst="rect">
            <a:avLst/>
          </a:prstGeom>
        </p:spPr>
      </p:pic>
      <p:pic>
        <p:nvPicPr>
          <p:cNvPr id="5" name="Picture 4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DCB0BE77-8746-E8B6-31EE-A4D6F0A5D8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196" t="37416" r="44960" b="32401"/>
          <a:stretch>
            <a:fillRect/>
          </a:stretch>
        </p:blipFill>
        <p:spPr>
          <a:xfrm rot="10800000">
            <a:off x="1362176" y="1175407"/>
            <a:ext cx="1284959" cy="86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11256-3C18-60BE-1481-B852E0D5C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0F3E3DBD-0CA5-71DC-FA6C-872116FBE289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6EDDE-0C10-6D3A-7575-5D11CC543313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pic>
        <p:nvPicPr>
          <p:cNvPr id="28" name="Picture 27" descr="A blurry image of a group of objects in the water&#10;&#10;AI-generated content may be incorrect.">
            <a:extLst>
              <a:ext uri="{FF2B5EF4-FFF2-40B4-BE49-F238E27FC236}">
                <a16:creationId xmlns:a16="http://schemas.microsoft.com/office/drawing/2014/main" id="{65F8AD8A-B99D-1361-77AE-52163E8AF7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978" b="624"/>
          <a:stretch>
            <a:fillRect/>
          </a:stretch>
        </p:blipFill>
        <p:spPr>
          <a:xfrm>
            <a:off x="2915461" y="882169"/>
            <a:ext cx="2369034" cy="1602485"/>
          </a:xfrm>
          <a:prstGeom prst="rect">
            <a:avLst/>
          </a:prstGeom>
        </p:spPr>
      </p:pic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B11C1B8E-E5D8-9E8E-2210-41B844E2CC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F94D25-646E-C488-2070-A9CA88F09B72}"/>
              </a:ext>
            </a:extLst>
          </p:cNvPr>
          <p:cNvSpPr txBox="1"/>
          <p:nvPr/>
        </p:nvSpPr>
        <p:spPr>
          <a:xfrm>
            <a:off x="116180" y="1139282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1571F5-63A0-D0A5-6429-2A90C8A245FE}"/>
              </a:ext>
            </a:extLst>
          </p:cNvPr>
          <p:cNvSpPr txBox="1"/>
          <p:nvPr/>
        </p:nvSpPr>
        <p:spPr>
          <a:xfrm>
            <a:off x="116180" y="1839491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894FFC-1E34-CAC7-1FF1-2434A4140EE6}"/>
              </a:ext>
            </a:extLst>
          </p:cNvPr>
          <p:cNvSpPr txBox="1"/>
          <p:nvPr/>
        </p:nvSpPr>
        <p:spPr>
          <a:xfrm>
            <a:off x="116180" y="1601167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82F5C7-4B94-1B78-9E04-B608FB84B35D}"/>
              </a:ext>
            </a:extLst>
          </p:cNvPr>
          <p:cNvGrpSpPr/>
          <p:nvPr/>
        </p:nvGrpSpPr>
        <p:grpSpPr>
          <a:xfrm>
            <a:off x="445534" y="630675"/>
            <a:ext cx="2410039" cy="246221"/>
            <a:chOff x="512227" y="503730"/>
            <a:chExt cx="2410039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1C652EA-E5C2-245A-BE02-C610176AAF38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5A471-0D47-479E-CB66-9C289CD2DED9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F1C3D1-506E-2DC7-580D-7E3D249458AE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025624-3959-B81D-7B3C-79DA55E38F34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7C71FF-480D-F864-DC0F-D3CF825B95C5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3FD790-1F88-130C-B76C-69B79BC9E6DF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EBCD27-A531-B70C-4AD0-120F138C0974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12D342-6712-E56C-F8DF-84EF3E519528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8C9C23-5CED-674E-4FE2-FCE0AA5A992D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84EB3B2-3B52-4EFE-F7C9-7C89987E6AA9}"/>
              </a:ext>
            </a:extLst>
          </p:cNvPr>
          <p:cNvGrpSpPr/>
          <p:nvPr/>
        </p:nvGrpSpPr>
        <p:grpSpPr>
          <a:xfrm>
            <a:off x="2915461" y="630675"/>
            <a:ext cx="2410039" cy="246221"/>
            <a:chOff x="512227" y="503730"/>
            <a:chExt cx="2410039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A391B9-AC0A-9354-042A-3C97D66B4777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E13503D-7774-4E17-330D-95ECBEC6877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259C55B-A047-6FE5-B754-F84D87791BE4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5A56E8-6A99-C16B-CF07-7FE2B714D13A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5FEFF94-2E6F-B5CB-7F1B-46C1658BC647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071CB39-6890-0A5B-CFFC-D418FF2248E7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6EE914-55D9-65AC-B2D0-C00DCFD8528F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F0274BF-7882-9ED5-39A9-A8F54B63D6B5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39D6A94-7D80-6065-60B3-CD2AFD943021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A629075-ED49-A682-FF50-674C1B59C66A}"/>
              </a:ext>
            </a:extLst>
          </p:cNvPr>
          <p:cNvSpPr txBox="1"/>
          <p:nvPr/>
        </p:nvSpPr>
        <p:spPr>
          <a:xfrm>
            <a:off x="1095213" y="24944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Color Correction</a:t>
            </a:r>
          </a:p>
        </p:txBody>
      </p:sp>
    </p:spTree>
    <p:extLst>
      <p:ext uri="{BB962C8B-B14F-4D97-AF65-F5344CB8AC3E}">
        <p14:creationId xmlns:p14="http://schemas.microsoft.com/office/powerpoint/2010/main" val="243171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95E10-65AA-E506-A445-117E877B8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FBF16367-7851-C416-E4B0-D23C991B3C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FE4112-AE3B-C7CD-8344-76C5B4ADB0FC}"/>
              </a:ext>
            </a:extLst>
          </p:cNvPr>
          <p:cNvSpPr txBox="1"/>
          <p:nvPr/>
        </p:nvSpPr>
        <p:spPr>
          <a:xfrm>
            <a:off x="116180" y="1139282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B298E1-A863-BF21-EB78-0B29BDE92043}"/>
              </a:ext>
            </a:extLst>
          </p:cNvPr>
          <p:cNvSpPr txBox="1"/>
          <p:nvPr/>
        </p:nvSpPr>
        <p:spPr>
          <a:xfrm>
            <a:off x="116180" y="1839491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C99D6-7599-6AE1-A44B-659ED21BC549}"/>
              </a:ext>
            </a:extLst>
          </p:cNvPr>
          <p:cNvSpPr txBox="1"/>
          <p:nvPr/>
        </p:nvSpPr>
        <p:spPr>
          <a:xfrm>
            <a:off x="116180" y="1601167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CFB708F-9D16-D40A-404E-A464F97E83A1}"/>
              </a:ext>
            </a:extLst>
          </p:cNvPr>
          <p:cNvGrpSpPr/>
          <p:nvPr/>
        </p:nvGrpSpPr>
        <p:grpSpPr>
          <a:xfrm>
            <a:off x="445534" y="630675"/>
            <a:ext cx="2410039" cy="246221"/>
            <a:chOff x="512227" y="503730"/>
            <a:chExt cx="2410039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0498C7-557A-960E-C6A9-345DAFF4306A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71DF24-A6AE-F17C-32A5-CA524F5BCF1D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009453-7C71-B616-0F3E-25F1D4F4D84C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BCCB7C-090B-FEAE-48EC-2E2F42914FA0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B06793-A619-A297-7630-02C3567546FA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B3040B6-092B-4CCC-BA97-B028A13E28B4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E5E71B2-8C30-2E48-8016-C6C35355B10C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95965D9-5DEB-E7B6-B1F3-B0F64D7C9131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CB6B398-42CB-F745-FCA8-482C5A983402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E847932-75C0-A2E9-E6AB-93304DEB983B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3FDA8-6AE0-09B0-4316-CCAE0B8B413F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F31A18-4D7F-A69E-275A-D47885DFCB8E}"/>
              </a:ext>
            </a:extLst>
          </p:cNvPr>
          <p:cNvGrpSpPr/>
          <p:nvPr/>
        </p:nvGrpSpPr>
        <p:grpSpPr>
          <a:xfrm>
            <a:off x="2915461" y="630675"/>
            <a:ext cx="2410039" cy="246221"/>
            <a:chOff x="512227" y="503730"/>
            <a:chExt cx="2410039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A7B4BE-1BF2-3928-0FFD-F85111C102DF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F7CAB7D-D20B-6EF9-00F7-F1215B4C1E67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2103C7-FAEB-E0CD-DB0E-077A6E8FE658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7FCA8D-F3D2-8DF0-8E5E-D3F9882B5A0C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02EB61B-5B76-51AE-53DE-C0B869AA54E8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378B9F-B94F-45F7-C156-A33A0C610979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FF2AA2-D429-C6D4-4D51-034F1E8ACF76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E3E6DAB-E98E-B151-D006-517E88DB2514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5FC8C6F-D5AE-F7E1-E378-F57CEF20495D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19" name="Picture 18" descr="A close-up of a tube&#10;&#10;AI-generated content may be incorrect.">
            <a:extLst>
              <a:ext uri="{FF2B5EF4-FFF2-40B4-BE49-F238E27FC236}">
                <a16:creationId xmlns:a16="http://schemas.microsoft.com/office/drawing/2014/main" id="{F8524D39-F21F-8D94-77D2-E39AECF7A8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782" t="26464" r="14404" b="48949"/>
          <a:stretch>
            <a:fillRect/>
          </a:stretch>
        </p:blipFill>
        <p:spPr>
          <a:xfrm>
            <a:off x="2915461" y="882169"/>
            <a:ext cx="2369034" cy="160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9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4A4D8-C72B-5BCD-3716-4B5B87064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33A66F8-FFCE-576B-7F13-A9A84E0CE3B5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EE4657-F0C0-5F4D-E991-D9768A8E89F5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4CE2BCB-99E9-AB06-9137-1AEEFA8F810B}"/>
              </a:ext>
            </a:extLst>
          </p:cNvPr>
          <p:cNvGrpSpPr/>
          <p:nvPr/>
        </p:nvGrpSpPr>
        <p:grpSpPr>
          <a:xfrm>
            <a:off x="116180" y="630675"/>
            <a:ext cx="5224843" cy="1856373"/>
            <a:chOff x="116180" y="630675"/>
            <a:chExt cx="5224843" cy="1856373"/>
          </a:xfrm>
        </p:grpSpPr>
        <p:pic>
          <p:nvPicPr>
            <p:cNvPr id="29" name="Picture 28" descr="A group of boats in the water&#10;&#10;AI-generated content may be incorrect.">
              <a:extLst>
                <a:ext uri="{FF2B5EF4-FFF2-40B4-BE49-F238E27FC236}">
                  <a16:creationId xmlns:a16="http://schemas.microsoft.com/office/drawing/2014/main" id="{77760982-5D2E-1192-DF5F-FFACD33D3C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836"/>
            <a:stretch>
              <a:fillRect/>
            </a:stretch>
          </p:blipFill>
          <p:spPr>
            <a:xfrm>
              <a:off x="2931786" y="882170"/>
              <a:ext cx="2352709" cy="1602484"/>
            </a:xfrm>
            <a:prstGeom prst="rect">
              <a:avLst/>
            </a:prstGeom>
          </p:spPr>
        </p:pic>
        <p:pic>
          <p:nvPicPr>
            <p:cNvPr id="18" name="Picture 17" descr="A blue square on a white background&#10;&#10;AI-generated content may be incorrect.">
              <a:extLst>
                <a:ext uri="{FF2B5EF4-FFF2-40B4-BE49-F238E27FC236}">
                  <a16:creationId xmlns:a16="http://schemas.microsoft.com/office/drawing/2014/main" id="{31C146A2-8DE3-CD55-5E8A-D3C191ECBF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3196" t="37416" r="44960" b="32401"/>
            <a:stretch>
              <a:fillRect/>
            </a:stretch>
          </p:blipFill>
          <p:spPr>
            <a:xfrm rot="10800000">
              <a:off x="446989" y="884564"/>
              <a:ext cx="2369034" cy="1602484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905757D-8468-AE01-1A93-1616D57D6177}"/>
                </a:ext>
              </a:extLst>
            </p:cNvPr>
            <p:cNvSpPr txBox="1"/>
            <p:nvPr/>
          </p:nvSpPr>
          <p:spPr>
            <a:xfrm>
              <a:off x="116180" y="1139282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72 kDa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C4045E-48FD-8C77-AA66-D11B3010022E}"/>
                </a:ext>
              </a:extLst>
            </p:cNvPr>
            <p:cNvSpPr txBox="1"/>
            <p:nvPr/>
          </p:nvSpPr>
          <p:spPr>
            <a:xfrm>
              <a:off x="116180" y="1839491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26 kDa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B81DF7-EC1C-4076-848F-7DC42D83DB70}"/>
                </a:ext>
              </a:extLst>
            </p:cNvPr>
            <p:cNvSpPr txBox="1"/>
            <p:nvPr/>
          </p:nvSpPr>
          <p:spPr>
            <a:xfrm>
              <a:off x="116180" y="1601167"/>
              <a:ext cx="38343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500" dirty="0">
                  <a:latin typeface="LM Roman 12" pitchFamily="2" charset="77"/>
                </a:rPr>
                <a:t>34 kDa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5730CAE-33F6-1F19-D13B-2C4CF1D0E661}"/>
                </a:ext>
              </a:extLst>
            </p:cNvPr>
            <p:cNvGrpSpPr/>
            <p:nvPr/>
          </p:nvGrpSpPr>
          <p:grpSpPr>
            <a:xfrm>
              <a:off x="446336" y="630675"/>
              <a:ext cx="2409237" cy="246221"/>
              <a:chOff x="513029" y="503730"/>
              <a:chExt cx="2409237" cy="24622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6C5EB5-7165-DFB7-4B9D-09607B9D5BA8}"/>
                  </a:ext>
                </a:extLst>
              </p:cNvPr>
              <p:cNvSpPr txBox="1"/>
              <p:nvPr/>
            </p:nvSpPr>
            <p:spPr>
              <a:xfrm>
                <a:off x="513029" y="539807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8670355-AF7F-03F7-DCE7-2B4341016F9B}"/>
                  </a:ext>
                </a:extLst>
              </p:cNvPr>
              <p:cNvSpPr txBox="1"/>
              <p:nvPr/>
            </p:nvSpPr>
            <p:spPr>
              <a:xfrm>
                <a:off x="703661" y="503730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394B90A-D2D6-480E-EC26-15150932173F}"/>
                  </a:ext>
                </a:extLst>
              </p:cNvPr>
              <p:cNvSpPr txBox="1"/>
              <p:nvPr/>
            </p:nvSpPr>
            <p:spPr>
              <a:xfrm>
                <a:off x="967506" y="503730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C6FBA4E-9107-800B-C230-0E3BEDCF5B85}"/>
                  </a:ext>
                </a:extLst>
              </p:cNvPr>
              <p:cNvSpPr txBox="1"/>
              <p:nvPr/>
            </p:nvSpPr>
            <p:spPr>
              <a:xfrm>
                <a:off x="1250863" y="503730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4900107-FBB4-1395-1169-4B0A9426198D}"/>
                  </a:ext>
                </a:extLst>
              </p:cNvPr>
              <p:cNvSpPr txBox="1"/>
              <p:nvPr/>
            </p:nvSpPr>
            <p:spPr>
              <a:xfrm>
                <a:off x="1474633" y="503730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3965528-B5E1-3A22-2B70-12C5B30132A3}"/>
                  </a:ext>
                </a:extLst>
              </p:cNvPr>
              <p:cNvSpPr txBox="1"/>
              <p:nvPr/>
            </p:nvSpPr>
            <p:spPr>
              <a:xfrm>
                <a:off x="1741684" y="503730"/>
                <a:ext cx="42351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 err="1">
                    <a:latin typeface="LM Roman 12" pitchFamily="2" charset="77"/>
                  </a:rPr>
                  <a:t>eYFP</a:t>
                </a:r>
                <a:endParaRPr lang="en-GB" sz="500" dirty="0">
                  <a:latin typeface="LM Roman 12" pitchFamily="2" charset="77"/>
                </a:endParaRP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DEFADB0-C7D0-C3CF-4025-718710B59232}"/>
                  </a:ext>
                </a:extLst>
              </p:cNvPr>
              <p:cNvSpPr txBox="1"/>
              <p:nvPr/>
            </p:nvSpPr>
            <p:spPr>
              <a:xfrm>
                <a:off x="2005529" y="503730"/>
                <a:ext cx="42351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H</a:t>
                </a:r>
                <a:r>
                  <a:rPr lang="en-GB" sz="500" baseline="-25000" dirty="0">
                    <a:latin typeface="LM Roman 12" pitchFamily="2" charset="77"/>
                  </a:rPr>
                  <a:t>2</a:t>
                </a:r>
                <a:r>
                  <a:rPr lang="en-GB" sz="500" dirty="0">
                    <a:latin typeface="LM Roman 12" pitchFamily="2" charset="77"/>
                  </a:rPr>
                  <a:t>O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21DEFEF-881F-C8DB-054B-F968FA927128}"/>
                  </a:ext>
                </a:extLst>
              </p:cNvPr>
              <p:cNvSpPr txBox="1"/>
              <p:nvPr/>
            </p:nvSpPr>
            <p:spPr>
              <a:xfrm>
                <a:off x="2266168" y="542202"/>
                <a:ext cx="42992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F45722B-3BF7-795A-D4FA-1453CB9B6AAB}"/>
                  </a:ext>
                </a:extLst>
              </p:cNvPr>
              <p:cNvSpPr txBox="1"/>
              <p:nvPr/>
            </p:nvSpPr>
            <p:spPr>
              <a:xfrm>
                <a:off x="2567682" y="503730"/>
                <a:ext cx="35458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Strep-</a:t>
                </a:r>
              </a:p>
              <a:p>
                <a:pPr algn="ctr"/>
                <a:r>
                  <a:rPr lang="en-GB" sz="500" dirty="0" err="1">
                    <a:latin typeface="LM Roman 12" pitchFamily="2" charset="77"/>
                  </a:rPr>
                  <a:t>eYFP</a:t>
                </a:r>
                <a:endParaRPr lang="en-GB" sz="500" dirty="0">
                  <a:latin typeface="LM Roman 12" pitchFamily="2" charset="77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C765BE-0944-58BC-3D7D-ACB2E741614A}"/>
                </a:ext>
              </a:extLst>
            </p:cNvPr>
            <p:cNvGrpSpPr/>
            <p:nvPr/>
          </p:nvGrpSpPr>
          <p:grpSpPr>
            <a:xfrm>
              <a:off x="2931786" y="630675"/>
              <a:ext cx="2409237" cy="246221"/>
              <a:chOff x="513029" y="503730"/>
              <a:chExt cx="2409237" cy="246221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40C48DC-3F50-3A84-77F6-DC79B130E8AF}"/>
                  </a:ext>
                </a:extLst>
              </p:cNvPr>
              <p:cNvSpPr txBox="1"/>
              <p:nvPr/>
            </p:nvSpPr>
            <p:spPr>
              <a:xfrm>
                <a:off x="513029" y="539807"/>
                <a:ext cx="242374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DE" sz="500" dirty="0">
                    <a:latin typeface="LM Roman 12" pitchFamily="2" charset="77"/>
                  </a:rPr>
                  <a:t>M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F72CD57-EA04-81FD-9775-7A3B396771BB}"/>
                  </a:ext>
                </a:extLst>
              </p:cNvPr>
              <p:cNvSpPr txBox="1"/>
              <p:nvPr/>
            </p:nvSpPr>
            <p:spPr>
              <a:xfrm>
                <a:off x="703661" y="503730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d29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F5446D4-C192-7B83-5313-1D0446C800C2}"/>
                  </a:ext>
                </a:extLst>
              </p:cNvPr>
              <p:cNvSpPr txBox="1"/>
              <p:nvPr/>
            </p:nvSpPr>
            <p:spPr>
              <a:xfrm>
                <a:off x="967506" y="503730"/>
                <a:ext cx="38880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Orange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FC4FA5A-A174-BFE1-82DB-D31617BD30C7}"/>
                  </a:ext>
                </a:extLst>
              </p:cNvPr>
              <p:cNvSpPr txBox="1"/>
              <p:nvPr/>
            </p:nvSpPr>
            <p:spPr>
              <a:xfrm>
                <a:off x="1250863" y="503730"/>
                <a:ext cx="349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S-Tag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Lila</a:t>
                </a:r>
                <a:endParaRPr lang="en-DE" sz="500" dirty="0">
                  <a:latin typeface="LM Roman 12" pitchFamily="2" charset="7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2A8E4DF-7C4E-B612-F5A1-5B26B3ADDBFC}"/>
                  </a:ext>
                </a:extLst>
              </p:cNvPr>
              <p:cNvSpPr txBox="1"/>
              <p:nvPr/>
            </p:nvSpPr>
            <p:spPr>
              <a:xfrm>
                <a:off x="1474633" y="503730"/>
                <a:ext cx="42992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E5D1BAF-0BCE-7A81-F364-3A1EEE7D0AA1}"/>
                  </a:ext>
                </a:extLst>
              </p:cNvPr>
              <p:cNvSpPr txBox="1"/>
              <p:nvPr/>
            </p:nvSpPr>
            <p:spPr>
              <a:xfrm>
                <a:off x="1741684" y="503730"/>
                <a:ext cx="42351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 err="1">
                    <a:latin typeface="LM Roman 12" pitchFamily="2" charset="77"/>
                  </a:rPr>
                  <a:t>eYFP</a:t>
                </a:r>
                <a:endParaRPr lang="en-GB" sz="500" dirty="0">
                  <a:latin typeface="LM Roman 12" pitchFamily="2" charset="77"/>
                </a:endParaRP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63FDF70-703E-2650-7B4C-8FF6FEB191D3}"/>
                  </a:ext>
                </a:extLst>
              </p:cNvPr>
              <p:cNvSpPr txBox="1"/>
              <p:nvPr/>
            </p:nvSpPr>
            <p:spPr>
              <a:xfrm>
                <a:off x="2005529" y="503730"/>
                <a:ext cx="42351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H</a:t>
                </a:r>
                <a:r>
                  <a:rPr lang="en-GB" sz="500" baseline="-25000" dirty="0">
                    <a:latin typeface="LM Roman 12" pitchFamily="2" charset="77"/>
                  </a:rPr>
                  <a:t>2</a:t>
                </a:r>
                <a:r>
                  <a:rPr lang="en-GB" sz="500" dirty="0">
                    <a:latin typeface="LM Roman 12" pitchFamily="2" charset="77"/>
                  </a:rPr>
                  <a:t>O</a:t>
                </a:r>
              </a:p>
              <a:p>
                <a:pPr algn="ctr"/>
                <a:r>
                  <a:rPr lang="en-GB" sz="500" dirty="0">
                    <a:latin typeface="LM Roman 12" pitchFamily="2" charset="77"/>
                  </a:rPr>
                  <a:t>(</a:t>
                </a:r>
                <a:r>
                  <a:rPr lang="en-GB" sz="500" dirty="0" err="1">
                    <a:latin typeface="LM Roman 12" pitchFamily="2" charset="77"/>
                  </a:rPr>
                  <a:t>ALiCE</a:t>
                </a:r>
                <a:r>
                  <a:rPr lang="en-GB" sz="500" dirty="0">
                    <a:latin typeface="LM Roman 12" pitchFamily="2" charset="77"/>
                  </a:rPr>
                  <a:t>)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DEC5D140-D873-0F83-F5F8-2808E6ED0799}"/>
                  </a:ext>
                </a:extLst>
              </p:cNvPr>
              <p:cNvSpPr txBox="1"/>
              <p:nvPr/>
            </p:nvSpPr>
            <p:spPr>
              <a:xfrm>
                <a:off x="2266168" y="542202"/>
                <a:ext cx="42992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PVX CP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DF6E0CF-13ED-4A5C-51F6-BBD424690789}"/>
                  </a:ext>
                </a:extLst>
              </p:cNvPr>
              <p:cNvSpPr txBox="1"/>
              <p:nvPr/>
            </p:nvSpPr>
            <p:spPr>
              <a:xfrm>
                <a:off x="2567682" y="503730"/>
                <a:ext cx="354584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GB" sz="500" dirty="0">
                    <a:latin typeface="LM Roman 12" pitchFamily="2" charset="77"/>
                  </a:rPr>
                  <a:t>Strep-</a:t>
                </a:r>
              </a:p>
              <a:p>
                <a:pPr algn="ctr"/>
                <a:r>
                  <a:rPr lang="en-GB" sz="500" dirty="0" err="1">
                    <a:latin typeface="LM Roman 12" pitchFamily="2" charset="77"/>
                  </a:rPr>
                  <a:t>eYFP</a:t>
                </a:r>
                <a:endParaRPr lang="en-GB" sz="500" dirty="0">
                  <a:latin typeface="LM Roman 12" pitchFamily="2" charset="77"/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8837542-E78E-72B6-302F-478BF7C3885E}"/>
              </a:ext>
            </a:extLst>
          </p:cNvPr>
          <p:cNvSpPr txBox="1"/>
          <p:nvPr/>
        </p:nvSpPr>
        <p:spPr>
          <a:xfrm>
            <a:off x="1095213" y="24944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Color Correction</a:t>
            </a:r>
          </a:p>
        </p:txBody>
      </p:sp>
    </p:spTree>
    <p:extLst>
      <p:ext uri="{BB962C8B-B14F-4D97-AF65-F5344CB8AC3E}">
        <p14:creationId xmlns:p14="http://schemas.microsoft.com/office/powerpoint/2010/main" val="1405423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5614</TotalTime>
  <Words>741</Words>
  <Application>Microsoft Macintosh PowerPoint</Application>
  <PresentationFormat>Custom</PresentationFormat>
  <Paragraphs>504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LM Roman 12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Kilian Mandon</dc:creator>
  <cp:lastModifiedBy>Kilian Mandon</cp:lastModifiedBy>
  <cp:revision>10</cp:revision>
  <cp:lastPrinted>2025-06-12T13:10:41Z</cp:lastPrinted>
  <dcterms:created xsi:type="dcterms:W3CDTF">2025-05-21T09:35:13Z</dcterms:created>
  <dcterms:modified xsi:type="dcterms:W3CDTF">2025-07-02T12:49:28Z</dcterms:modified>
</cp:coreProperties>
</file>

<file path=docProps/thumbnail.jpeg>
</file>